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64E7B-8F3E-432F-86B5-83FC81656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AA6D3-CAE9-4359-90A9-B9A7A5305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9C7C6-423D-4370-8DDF-05F7BA4BB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9043A-0135-4090-9665-0011824FC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538054-545D-4E1A-AEA4-0976D1CB8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4BD5B9-06E2-4BE1-83DB-9D4C7B26C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A7EBC6-3569-4618-AD22-47213F541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60C0A-6CF3-475B-8767-6B9F87E89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0DC8B-FC8A-4580-867A-E3389B7D4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922F9-E98F-4847-A956-6BB978832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19642-F679-473D-90CA-BD1CF815A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06055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手部护理程序和方法\n## 1.手部护理的重要性及原因\n### 1.1手部护理对健康的影响\n### 1.2手部护理对美观的影响\n### 1.3手部护理对职业形象的影响\n## 2.手部护理的基本步骤与方法\n### 2.1清洁手部的重要性及方法\n### 2.2手部按摩与保湿的重要性及方法\n### 2.3指甲护理的重要性及方法\n## 3.手部护理产品的选择与使用\n### 3.1适合手部护理的产品类型\n### 3.2产品选择注意事项\n### 3.3产品使用方法及技巧\n## 4.日常生活中的手部护理\n### 4.1家庭护理方法\n### 4.2办公室护理方法\n### 4.3特殊场合的手部护理\n## 5.手部护理的误区与注意事项\n### 5.1常见的手部护理误区\n### 5.2手部护理注意事项\n### 5.3如何提高手部护理效果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手部护理程序和方法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手部护理的重要性及原因</a:t>
            </a:r>
            <a:endParaRPr/>
          </a:p>
        </p:txBody>
      </p:sp>
      <p:sp>
        <p:nvSpPr>
          <p:cNvPr id="14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减少细菌、病毒的传播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预防皮肤病、手足口病等疾病</a:t>
                </a:r>
                <a:endParaRPr/>
              </a:p>
            </p:txBody>
          </p:sp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保持手部清洁，预防疾病</a:t>
                </a:r>
                <a:endParaRPr/>
              </a:p>
            </p:txBody>
          </p:sp>
        </p:grpSp>
        <p:grpSp>
          <p:nvGrpSpPr>
            <p:cNvPr id="19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适当的按摩和保湿，缓解手部关节压力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改善手部血液循环，预防关节疼痛</a:t>
                </a:r>
                <a:endParaRPr/>
              </a:p>
            </p:txBody>
          </p:sp>
          <p:sp>
            <p:nvSpPr>
              <p:cNvPr id="1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保护关节，缓解疲劳</a:t>
                </a:r>
                <a:endParaRPr/>
              </a:p>
            </p:txBody>
          </p:sp>
        </p:grpSp>
        <p:grpSp>
          <p:nvGrpSpPr>
            <p:cNvPr id="19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良好的手部护理有助于提高握力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减少手部无力、颤抖等问题</a:t>
                </a:r>
                <a:endParaRPr/>
              </a:p>
            </p:txBody>
          </p:sp>
          <p:sp>
            <p:nvSpPr>
              <p:cNvPr id="1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增强手部肌肉力量，提高生活质量</a:t>
                </a:r>
                <a:endParaRPr/>
              </a:p>
            </p:txBody>
          </p:sp>
        </p:grpSp>
      </p:grpSp>
      <p:pic>
        <p:nvPicPr>
          <p:cNvPr id="19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手部护理对健康的影响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保持手部肌肤水润，改善肤色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保湿成分能够滋润手部肌肤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改善干燥、脱皮、粗糙等问题</a:t>
                </a:r>
                <a:endParaRPr/>
              </a:p>
            </p:txBody>
          </p:sp>
          <p:sp>
            <p:nvSpPr>
              <p:cNvPr id="21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美化指甲，提升气质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适当的指甲护理，使指甲更健康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选择适合自己的指甲油，提升手部美观</a:t>
                </a:r>
                <a:endParaRPr/>
              </a:p>
            </p:txBody>
          </p:sp>
          <p:sp>
            <p:nvSpPr>
              <p:cNvPr id="21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佩戴饰品，展现个性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根据场合和个人喜好选择手部饰品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展现个性，增加自信心</a:t>
                </a:r>
                <a:endParaRPr/>
              </a:p>
            </p:txBody>
          </p:sp>
          <p:sp>
            <p:nvSpPr>
              <p:cNvPr id="21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手部护理对美观的影响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保持整洁，树立良好形象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干净、整洁的手部给人留下好印象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体现专业和认真态度</a:t>
                </a:r>
                <a:endParaRPr/>
              </a:p>
            </p:txBody>
          </p:sp>
          <p:sp>
            <p:nvSpPr>
              <p:cNvPr id="22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保护手部，避免职业伤害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适当的护理能够减少手部磨损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防止过敏、皮炎等问题影响工作</a:t>
                </a:r>
                <a:endParaRPr/>
              </a:p>
            </p:txBody>
          </p:sp>
          <p:sp>
            <p:nvSpPr>
              <p:cNvPr id="23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提升职业魅力，增加自信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良好的手部护理使人在职场更具自信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展现个人品味和修养</a:t>
                </a:r>
                <a:endParaRPr/>
              </a:p>
            </p:txBody>
          </p:sp>
          <p:sp>
            <p:nvSpPr>
              <p:cNvPr id="23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手部护理对职业形象的影响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手部护理的基本步骤与方法</a:t>
            </a:r>
            <a:endParaRPr/>
          </a:p>
        </p:txBody>
      </p:sp>
      <p:sp>
        <p:nvSpPr>
          <p:cNvPr id="23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清洁手部的重要性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防止细菌、病毒的传播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保持手部肌肤健康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清洁手部的正确方法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使用温和的洗手液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充分揉搓双手，至少20秒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清洁指缝、指甲等易积污部位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用清水冲洗干净，擦干水分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清洁手部的重要性及方法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手部按摩与保湿的重要性及方法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手部按摩与保湿的重要性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缓解手部疲劳，预防关节疼痛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保持手部肌肤水润，改善肤色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手部按摩与保湿的正确方法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使用适量的护手霜或乳液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从手背到手指，进行轻柔按摩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重点按摩关节和指腹部位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按摩后佩戴手套，帮助吸收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指甲护理的重要性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保持指甲健康，预防真菌感染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美化指甲，提升气质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指甲护理的正确方法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定期修剪指甲，保持形状整洁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使用指甲钳，避免指甲劈裂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清洁指甲缝隙，防止细菌滋生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涂抹护甲油，保护指甲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指甲护理的重要性及方法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手部护理产品的选择与使用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3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保湿滋润型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适用于干燥、脱皮的手部肌肤   -能够帮助肌肤保持水润</a:t>
                </a:r>
                <a:endParaRPr/>
              </a:p>
            </p:txBody>
          </p:sp>
          <p:pic>
            <p:nvPicPr>
              <p:cNvPr id="17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营养修护型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适用于受损、粗糙的手部肌肤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能够滋养肌肤，改善肤质</a:t>
                </a:r>
                <a:endParaRPr/>
              </a:p>
            </p:txBody>
          </p:sp>
          <p:pic>
            <p:nvPicPr>
              <p:cNvPr id="22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美白亮肤型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适用于肤色暗沉、不均的手部肌肤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能够改善肤色，使手部肌肤更加亮丽</a:t>
                </a:r>
                <a:endParaRPr/>
              </a:p>
            </p:txBody>
          </p:sp>
          <p:pic>
            <p:nvPicPr>
              <p:cNvPr id="27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防过敏型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适用于敏感、易过敏的手部肌肤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能够舒缓肌肤，减少过敏症状</a:t>
                </a:r>
                <a:endParaRPr/>
              </a:p>
            </p:txBody>
          </p:sp>
          <p:pic>
            <p:nvPicPr>
              <p:cNvPr id="32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适合手部护理的产品类型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https://d.book118.com/828006055127006037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手部护理程序和方法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2024-09-17T21:20:15.513</cp:lastPrinted>
  <dcterms:created xsi:type="dcterms:W3CDTF">2024-09-17T13:20:15Z</dcterms:created>
  <dcterms:modified xsi:type="dcterms:W3CDTF">2024-09-17T13:20:17Z</dcterms:modified>
</cp:coreProperties>
</file>