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A4661-3D05-4510-A439-50E4F1FC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8DBA-EEFA-4BC8-89FE-B43D4305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F4165-3ECC-4D2A-BF0F-BA8CFF6B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C10F6-9065-49D3-BE5B-090C62F9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80F26-A94F-48C0-8FFF-3781CF9D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AFA9B-BAF1-41D6-8325-B70522F6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14149-69E4-4918-8F16-28F4BB71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B23D4-85C6-4E66-8336-6E99DECE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12952-909F-4053-B65D-750CFCEC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45730-07DC-4BC9-91A1-078B32284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A13DB-BE2E-4FD5-8033-7A276DD0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0045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专项施工方案的程序和要求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方案编制内容及要点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方案审批流程与要求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现场实施过程管理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验收总结与持续改进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专项施工方案是指在施工过程中，针对特定工程或难点，由施工单位组织编制并实施的具有针对性、指导性和可操作性的施工技术文件。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确保工程施工安全、质量、进度和环保等方面得到有效控制，提高施工效率，降低施工成本。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适用于建筑工程、市政工程、公路工程、水利工程等各类工程项目中的特殊部位、关键环节和重要工序。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施工单位、监理单位、建设单位等相关单位及其管理人员、技术人员和施工人员。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国家法律法规、行业标准、地方规定、施工图纸、施工组织设计等文件。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科学性、合理性、可行性、经济性和安全性相结合，注重技术创新和环保理念，确保方案具有针对性和可操作性。同时，应遵循“先设计后施工”的原则，确保方案与工程设计相协调。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93" r="40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实地踏勘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调研周边环境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确定危险源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对施工现场进行实地踏勘，了解地形、地貌、水文、气象等自然条件。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调查周边建筑物、构筑物、地下管线等设施的情况，评估施工对周边环境的影响。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识别施工现场存在的危险源，如高处坠落、物体打击、机械伤害等，制定相应的预防措施。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资料收集与整理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收集与施工相关的图纸资料，包括建筑、结构、给排水、电气等专业的设计图纸。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整理与施工相关的国家规范、行业标准和企业标准等，确保施工符合规范要求。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熟悉施工工艺流程和操作要点，为编制施工方案提供依据。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收集施工图纸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整理施工规范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了解施工工艺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编制应急预案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技术交底与培训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对特殊工种和关键岗位的操作人员进行培训，提高其技能水平和安全意识。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针对可能出现的突发事件，编制应急预案并进行演练，确保施工过程中的安全。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向施工队伍进行技术交底，明确施工任务、技术要求、质量标准和安全措施等。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方案编制内容及要点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工程名称、地点、建设规模和目的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工程地质和水文地质条件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相邻建筑物和地下设施情况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施工条件和难点分析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工程概况描述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明确专项施工方案所针对的具体工程项目及其基本情况。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描述施工现场的地质环境，包括土层分布、承载力、地下水情况等。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说明周边建筑物、道路、管线等设施的现状及与施工的关系。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分析施工现场的环境条件、交通状况、施工限制等因素，以及可能遇到的难点和问题。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根据工程特点，合理安排施工顺序和工艺流程。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施工流程安排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针对施工中的关键技术和难点问题，提出具体的解决方案和实施措施。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关键技术和难点解决方案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对不同的施工方法和工艺进行技术经济比较，选择最优方案。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施工方法和工艺比较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积极推广和应用新技术、新工艺，提高施工效率和质量。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新技术、新工艺应用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施工方法与工艺选择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安全培训和演练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安全措施及应急预案制定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根据可能发生的突发事件和紧急情况，制定应急预案和处置方案。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针对危险源和风险等级，制定相应的安全防护措施和管理制度。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全面辨识施工现场的危险源，评估可能产生的风险等级。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加强施工人员的安全教育和培训，定期组织应急演练，提高应急处置能力。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https://d.book118.com/828010045131006034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2024-09-13T10:21:17.078</cp:lastPrinted>
  <dcterms:created xsi:type="dcterms:W3CDTF">2024-09-13T02:21:17Z</dcterms:created>
  <dcterms:modified xsi:type="dcterms:W3CDTF">2024-09-13T02:21:19Z</dcterms:modified>
</cp:coreProperties>
</file>