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8504D-04FD-459B-B43D-CDD16286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7A0F-9E7A-4B9D-9AC7-74D91CDFE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A64C-F9F8-44AC-96CD-8104DAB6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15A5D-4133-4B36-BCAD-DD11023F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A196B-CB0B-4096-9F1C-DD7A4B58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F8DA9-DCB5-4521-B1B2-5E01E6EF5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18D0E-ED22-4B62-B613-D8D01982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E2FFB-BE18-4497-9433-FA37D2AE2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BF4DB-722F-4921-A50F-22A2D6C9B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6DF57-5ED2-4E10-B267-2A5AB657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701F2-2C90-4F08-9E54-64BF1CAA2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1026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电力电子电机控制系统仿真技术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电力电子电机控制系统基本原理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建模与仿真方法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仿真实验设计与实现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仿真技术在电力电子电机控制领域的应用案例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仿真技术是一种基于模型的方法，通过构建和运行系统的数学模型，模拟实际系统的行为和性能，以达到预测、分析和优化的目的。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根据仿真对象和应用领域的不同，仿真技术可分为物理仿真、数字仿真和半实物仿真等。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仿真技术的发展历程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早期的仿真技术主要依赖于物理模型和实物模拟，如机械模型、水利模型等。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数字仿真阶段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随着计算机技术的发展，数字仿真逐渐成为主流。通过数值计算方法和计算机程序，实现对复杂系统的精确模拟。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现代仿真阶段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现代仿真技术结合了物理仿真和数字仿真的优点，实现了更高精度的模拟和更广泛的应用。同时，引入了虚拟现实、增强现实等先进技术，提高了仿真的交互性和逼真度。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系统设计与验证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通过仿真技术，可以在系统设计阶段对电力电子电机控制系统进行验证，预测其性能和稳定性，减少实际试验的次数和成本。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利用仿真技术，可以对不同的控制策略进行比较和评估，找到最优的控制方案，提高系统的控制精度和效率。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通过仿真技术，可以模拟系统故障情况下的行为，帮助工程师快速定位故障原因，提高故障诊断的准确性和效率。同时，可以对系统的故障进行预测和预防，提高系统的可靠性。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仿真技术在电力电子电机控制领域的应用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电力电子电机控制系统基本原理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电力电子器件概述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包括晶闸管、可关断晶闸管、电力晶体管等常用电力电子器件的介绍。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阐述电力电子器件的导通和关断过程，以及其在电路中的作用。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分析电力电子器件的伏安特性、开关特性以及温度特性等。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电力电子器件及工作原理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介绍直流电机、交流电机、永磁同步电机等常见电机类型。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电机类型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阐述各类电机的工作原理，包括电磁感应、磁场定向控制等。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电机工作原理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分析电机的机械特性、电气特性以及调速特性等。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特性分析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电机类型及其特性分析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介绍开环控制、闭环控制、智能控制等控制策略在电力电子电机控制系统中的应用。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阐述PID控制、模糊控制、神经网络控制等常用控制方法的基本原理和实现方式。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控制性能分析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分析不同控制策略和方法对系统性能的影响，包括稳定性、动态响应、抗干扰能力等。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建模与仿真方法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建立电机的数学模型，包括电压、电流、转矩和转速等方程。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对电力电子器件（如晶闸管、IGBT等）进行建模，描述其开关特性和电气特性。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电力电子器件模型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根据控制策略建立控制系统的数学模型，如PID控制、矢量控制等。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控制系统模型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龙格-库塔法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采用多步迭代的方式提高数值计算的精度。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将连续的系统划分为离散的单元，对每个单元进行数值计算，再将结果组合起来得到整体系统的解。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通过逐步逼近的方式求解微分方程的数值解。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https://d.book118.com/828011026006006032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2024-09-09T05:58:54.293</cp:lastPrinted>
  <dcterms:created xsi:type="dcterms:W3CDTF">2024-09-08T21:58:54Z</dcterms:created>
  <dcterms:modified xsi:type="dcterms:W3CDTF">2024-09-08T21:58:56Z</dcterms:modified>
</cp:coreProperties>
</file>