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2120C-D0A4-431E-96CD-79DC5210B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48BAD-69C5-48C2-99CB-49E69710D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D58BF-640C-4212-8B6C-69AB45FF2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21304-1455-4677-96D8-A31F50647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45E38E-4B25-480C-8273-09BD23E39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F1EB17-B808-4F76-BB58-C5DDD56B2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F77C78-1D11-46CA-9597-77B0580F3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79204-A80A-4CFC-A899-F17CCB0DA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6BC5B-6C7D-4C8B-BA94-5C762E947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EAD82-56E3-499B-A47A-5BE36B762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374B9-5DE9-48CE-88AD-88BB5A5BF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11054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腹胀的观察与护理PPT\n## 1.腹胀的基本概念与原因\n### 1.1腹胀的定义与症状\n### 1.2腹胀的常见原因\n### 1.3腹胀的分类与分级\n## 2.腹胀的观察方法\n### 2.1观察腹胀的常用指标\n### 2.2腹胀的临床检查方法\n### 2.3腹胀的实验室检查与诊断\n## 3.腹胀的护理措施\n### 3.1一般护理措施\n### 3.2药物治疗与护理\n### 3.3心理护理与饮食指导\n## 4.腹胀的预防策略\n### 4.1预防腹胀的生活习惯\n### 4.2预防腹胀的药物干预\n### 4.3预防腹胀的饮食调理\n## 5.腹胀患者的教育与指导\n### 5.1腹胀患者的教育要点\n### 5.2腹胀患者的健康教育方法\n### 5.3腹胀患者的出院指导与随访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腹胀的观察与护理PPT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腹胀的基本概念与原因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腹胀是指腹部胀满不适的感觉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腹部局限性或全腹性膨胀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伴有嗳气、恶心、呕吐等症状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严重时可导致呼吸困难、心悸等症状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腹胀的病因复杂多样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消化系统疾病：如胃炎、胃溃疡、肠道梗阻等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腹腔内疾病：如肝、胆、胰等器官病变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感染性疾病：如腹膜炎、盆腔炎等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药物因素：如某些药物引起肠道蠕动减缓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腹胀的定义与症状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腹胀的常见原因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83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消化系统疾病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胃肠道炎症：如急性胃炎、慢性胃炎、肠炎等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胃肠道溃疡：如胃溃疡、十二指肠溃疡等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肠道梗阻：如肠粘连、肠套叠、肠道肿瘤等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腹腔内疾病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肝脏疾病：如肝炎、肝硬化、肝癌等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胆囊疾病：如胆囊炎、胆石症等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胰腺疾病：如胰腺炎、胰腺癌等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感染性疾病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腹膜炎：如急性腹膜炎、慢性腹膜炎等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盆腔炎：如急性盆腔炎、慢性盆腔炎等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镇静剂：如吗啡、苯二氮卓类药物等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抗胆碱能药物：如阿托品、普鲁卡因胺等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钙通道拮抗剂：如维拉帕米、地尔硫卓等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腹胀的分类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消化系统疾病引起的腹胀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腹腔内疾病引起的腹胀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感染性疾病引起的腹胀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药物因素引起的腹胀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腹胀的分级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轻度腹胀：腹部轻度膨胀，症状轻微，不影响日常生活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中度腹胀：腹部膨胀明显，症状较重，影响日常生活和工作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重度腹胀：腹部膨胀严重，症状剧烈，严重影响日常生活和工作，可能需要紧急处理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腹胀的分类与分级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腹胀的观察方法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6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27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28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29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31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3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腹部触诊：检查腹部有无压痛、反跳痛、肌紧张等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3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3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腹部叩诊：检查腹部有无浊音、鼓音、移动性浊音等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5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3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腹部听诊：检查肠鸣音有无减弱、消失或亢进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7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38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观察腹部外形：检查腹部有无膨隆、凹陷、腹壁紧张等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观察腹胀的常用指标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42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血液检查：检查白细胞、红细胞、血小板等指标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尿液检查：检查尿蛋白、尿糖、尿胆原等指标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粪便检查：检查粪便常规、隐血、寄生虫等指标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影像学检查：如腹部X线、B超、CT、MRI等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腹胀的临床检查方法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腹胀的实验室检查与诊断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血液检查：检查肝肾功能、电解质、酸碱平衡等指标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尿液检查：检查肾功能、尿液浓缩功能等指标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粪便检查：检查肠道功能、消化道出血等指标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根据病史、症状、体征及实验室检查结果进行诊断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注意排除其他系统疾病引起的腹胀，如心血管疾病、肾脏疾病等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腹胀的护理措施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一般护理措施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保持舒适的体位：如半卧位、侧卧位等，减轻腹部压力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腹部按摩：顺时针按摩腹部，促进肠道蠕动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鼓励患者排气：如采用肛管排气、灌肠等方法</a:t>
                </a:r>
                <a:endParaRPr/>
              </a:p>
            </p:txBody>
          </p:sp>
        </p:grpSp>
        <p:grpSp>
          <p:nvGrpSpPr>
            <p:cNvPr id="28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1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保持良好的生活习惯：如规律作息、饮食清淡、避免过度紧张等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https://d.book118.com/828011054127006037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腹胀的观察与护理PPT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2024-09-17T21:22:04.815</cp:lastPrinted>
  <dcterms:created xsi:type="dcterms:W3CDTF">2024-09-17T13:22:04Z</dcterms:created>
  <dcterms:modified xsi:type="dcterms:W3CDTF">2024-09-17T13:22:06Z</dcterms:modified>
</cp:coreProperties>
</file>