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59776-7F03-4ADE-AA60-771F4B11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0E4B6-48CE-4B1D-BC95-6D4945DF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FB975-B60B-49A4-A3EF-8588FD89C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35386-50B8-4A04-ABB3-0C82EF6F8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53282-58A5-45B9-B270-C553EF7B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10E36-1DEF-4050-BEDD-2D66B6594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8C14E-4BF1-4743-A591-44B0C0C39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31477-D11A-4DE2-80A8-DD2F9B8B4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A0021-8703-4C5B-AC09-87EAF8896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3952F-4246-4BC4-8077-85F4A822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7C0EC-970C-4723-AC51-4697F8753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2107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《建筑结构施工》ppt课件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建筑结构施工概述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建筑结构类型与特点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建筑结构施工材料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建筑结构施工工艺与方法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建筑结构施工质量管理与验收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建筑结构施工安全与环境保护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建筑结构施工概述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建筑结构施工是指将建筑设计的理念转化为实际建筑物的过程，包括施工前的准备工作、施工过程中的技术和管理、以及施工后的验收和维护。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建筑结构施工是实现建筑设计理念的关键环节，其质量直接关系到建筑物的安全性和耐久性，对人们的生命财产安全具有重要意义。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建筑结构施工的定义与重要性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建筑结构施工的基本原则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安全第一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建筑结构施工必须始终遵循安全第一的原则，确保施工过程和建筑物的安全性。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质量为本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施工质量是衡量一个建筑物好坏的重要标准，因此，在施工过程中应严格控制质量，确保建筑物质量达标。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在保证安全和质量的前提下，应尽可能地提高经济效益，降低施工成本。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主体工程施工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包括砌筑墙体、搭设脚手架、安装门窗和玻璃等。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施工前的准备工作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包括图纸会审、施工组织设计、施工现场布置等。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基础工程施工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包括土方开挖、基础垫层施工、钢筋混凝土基础施工等。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装饰装修工程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包括内外墙涂料、地面铺装、吊顶等。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验收和维护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施工完成后，应进行验收和维护，确保建筑物质量和安全。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建筑结构施工的流程与步骤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建筑结构类型与特点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传统自然、质轻抗震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木结构建筑采用木材作为主要承重结构，具有轻盈、自然的特点。其抗震性能较好，但在潮湿环境易受腐蚀。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50" r="2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木结构建筑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31" r="12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成本低廉、耐久性强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砖混结构建筑以混凝土和粘土砖为主要材料，成本较低，耐久性较好。但隔音、隔热性能较差。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砖混结构建筑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强度高、耐久性好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钢筋混凝土结构建筑以混凝土和钢筋为主要材料，强度高、耐久性好。但自重较大，施工周期较长。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钢筋混凝土结构建筑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工业化程度高、环保节能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钢结构建筑采用钢材作为主要承重结构，工业化程度高，便于拆卸和回收。同时，其环保节能性能较好。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钢结构建筑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建筑结构施工材料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木材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木材的种类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根据不同的分类标准，木材可以分为不同的种类。如按材质可分为硬木和软木，按用途可分为建筑用材和家具用材等。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木材的应用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木材在建筑结构施工中主要用于制作模板、木梁、木柱等，也可用于装饰装修和家具制作等方面。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木材的特性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木材具有天然的质感和纹理，重量轻，易于加工和安装。同时，木材也具有良好的保温和隔音性能，因此在建筑结构施工中广泛应用。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木材的优缺点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木材的优点在于其天然环保、可再生等特性，缺点在于其易受潮、易变形、易燃等，需要采取相应的保护措施。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根据不同的制造工艺和用途，砖块可以分为粘土砖、页岩砖、煤矸石砖等。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砖块的种类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砖块具有较高的抗压强度和耐久性，同时具有良好的保温和隔热性能。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砖块的特性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砖块在建筑结构施工中主要用于建造墙体、基础等结构部分，也可以用于装饰装修等方面。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砖块的应用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砖块的优点在于其抗压强度高、耐久性好等特性，缺点在于其生产能耗高、对环境有一定污染等，需要注意环保问题。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砖块的优缺点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砖块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混凝土的种类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根据不同的用途和性能要求，混凝土可以分为普通混凝土、高强度混凝土、耐久性混凝土等。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混凝土在建筑结构施工中主要用于浇筑梁、板、柱等结构部分，也可以用于制作预制构件等方面。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混凝土的优缺点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混凝土的优点在于其抗压强度高、耐久性好等特性，缺点在于其重量较大、易开裂等，需要注意施工质量控制。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混凝土的特性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混凝土具有良好的抗压强度、耐久性和稳定性，同时也有较好的抗弯和抗剪性能。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https://d.book118.com/828012107125006025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2024-09-02T14:30:58.480</cp:lastPrinted>
  <dcterms:created xsi:type="dcterms:W3CDTF">2024-09-02T06:30:58Z</dcterms:created>
  <dcterms:modified xsi:type="dcterms:W3CDTF">2024-09-02T06:31:00Z</dcterms:modified>
</cp:coreProperties>
</file>