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61C40CF-8A52-490F-910A-964744037C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D13C5A-7C81-467B-BB3A-D0A11C1655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05C1BC3-238E-4B72-A7B4-9BD9A3A999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00C025E-FE7E-4DC8-A3BC-7E13FE6175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1FE049D-1E72-402E-8098-C4554CDCFC0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0588F84-19A1-420A-922B-AEE8F5B6902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8C922CF-BDFA-4359-800E-D07643875A9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E951F2-D984-415E-9B43-9732B1A5AA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9FBF50-925D-464F-8038-F63BEC3A88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9F62A8-85E4-4D84-A9D0-8DBA2CFEA0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CDE119-1B6E-46B0-8744-5B58356685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012135007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车间生产中的自动化维护和预防性维修技术应用案例研究分享与总结</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车间生产中的自动化维护技术应用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预防性维修技术在车间生产中的应用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自动化维护与预防性维修技术融合应用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应用效果评估与总结</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参考文献</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工业4.0与智能制造</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随着工业4.0和智能制造的推进，车间生产自动化程度不断提高，对设备维护和维修提出了更高要求。</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设备维护与生产效率</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设备维护和维修直接影响生产效率和企业经济效益，合理的维护和维修策略对于保障生产顺利进行具有重要意义。</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预防性维修与事后维修</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传统的设备维护方式以事后维修为主，存在维修成本高、停机时间长等缺点，预防性维修通过提前发现潜在故障并采取相应措施，能够降低维修成本和减少停机时间。</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研究目的和内容</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研究目的</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通过对车间生产中的自动化维护和预防性维修技术应用案例进行研究，总结其应用效果和经验教训，为企业实施相关策略提供参考。</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自动化维护技术应用案例研究</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收集并分析车间生产中自动化维护技术的成功应用案例，包括其技术原理、实施过程、应用效果等。</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预防性维修技术应用案例研究</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收集并分析车间生产中预防性维修技术的成功应用案例，包括其技术原理、实施过程、应用效果等。</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应用效果评估与总结</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对自动化维护和预防性维修技术应用案例的应用效果进行评估，总结其优点和不足，并提出改进建议。</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车间生产中的自动化维护技术应用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利用先进的传感器、控制系统和数据分析工具，对车间生产设备进行实时监测、故障诊断和预防性维护的技术。</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提高设备利用率、减少停机时间、降低维修成本、提高生产效率和质量。</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自动化维护技术概述</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自动化维护技术意义</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自动化维护技术定义</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647" r="16647"/>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472" r="17472"/>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通过传感器实时监测设备的运行状态和参数，如温度、压力、振动等。</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感知层</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对感知层采集的数据进行处理和分析，判断设备的健康状态和故障趋势。</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控制层</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根据控制层的指令，对设备进行预防性维护或紧急维修。</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执行层</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对设备运行数据和维修记录进行存储和管理，为后续的故障分析和预防性维护提供数据支持。</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数据管理层</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自动化维护系统架构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案例一</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某汽车制造车间采用自动化维护技术对生产线上的机器人进行实时监测和故障诊断，通过数据分析发现机器人的某个部件存在故障趋势，及时进行预防性维护，避免了生产线的停机。</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75" r="1667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案例二</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某钢铁企业采用自动化维护技术对炼钢炉进行监测和维护，通过实时监测炉内温度和压力等参数，及时发现炉内结渣等故障，避免了炉子的损坏和生产中断。</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案例三</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某食品加工车间采用自动化维护技术对生产线上的包装机进行监测和维护，通过实时监测包装机的运行状态和参数，及时发现包装机的故障并进行维修，保证了生产线的连续运行和产品质量的稳定。</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自动化维护技术应用案例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预防性维修技术在车间生产中的应用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预防性维修技术概述</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预防性维修定义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预防性维修是一种在设备发生故障前进行的维护活动，旨在通过定期检查和保养来延长设备使用寿命，提高生产效率。</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预防性维修的重要性</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预防性维修能够减少设备故障率，避免生产中断，降低维修成本，提高企业竞争力。</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https://d.book118.com/828012135007006031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2024-09-07T17:58:03.871</cp:lastPrinted>
  <dcterms:created xsi:type="dcterms:W3CDTF">2024-09-07T09:58:03Z</dcterms:created>
  <dcterms:modified xsi:type="dcterms:W3CDTF">2024-09-07T09:58:06Z</dcterms:modified>
</cp:coreProperties>
</file>