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76CCAB-BCA8-4674-A84E-6E7CA9C0C7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ABCB67-7309-4930-ABF2-212C72ACF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87F851-EB88-4B16-A92C-63D9690DF5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6F6C4E-273A-4C80-9655-86F4780FE7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9B066F-E583-44A3-B5A7-B575A49084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C70790-A3FC-45BD-B2AF-E49CB38562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9E7CD2-0369-44B8-9178-896B7750F9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1B2354-C090-4978-9B51-3EDCCA5944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C2DFAC-D94C-495B-A600-17F9BD6C7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B9217-8374-4F76-AF91-D5BAEAE5A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3FD34-D8DE-422F-95CD-1DE567CC7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1214201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风险管理与项目执行的关系</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风险管理概述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项目执行中的风险识别</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项目执行中的风险评估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项目执行中的风险应对</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风险管理与项目执行的互动关系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阐述风险管理与项目执行的关系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本报告旨在明确风险管理和项目执行之间的联系，以及如何在项目执行过程中实施有效的风险管理。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应对项目执行中的不确定性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项目执行过程中存在诸多不确定性，如需求变更、资源不足、技术难题等。通过风险管理，可以识别、评估和应对这些不确定性，确保项目的顺利进行。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496" r="2749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项目执行过程中的风险管理实践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本报告将重点关注项目执行过程中的风险管理实践，包括风险识别、评估、应对和监控等方面。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风险管理与项目执行的相互影响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本报告将分析风险管理和项目执行之间的相互作用，探讨如何在项目执行中实施风险管理，以及风险管理对项目执行的影响。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风险管理概述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703" b="370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风险是指在项目执行过程中，由于各种不确定性因素可能导致项目目标无法实现或造成损失的可能性。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根据风险来源和影响范围，风险可分为技术风险、经济风险、社会风险、自然风险等。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保障项目成功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通过有效管理风险，可以降低项目失败的可能性，提高项目成功的概率。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提高决策质量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风险管理有助于决策者更全面地了解项目面临的风险，从而做出更科学、合理的决策。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优化资源配置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通过风险管理，可以合理分配资源，确保项目在关键领域得到足够的支持。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28" r="802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03" r="10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通过收集信息、分析历史数据等方法，识别项目可能面临的风险。</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风险识别</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对识别出的风险进行量化和定性评估，确定风险的优先级和影响程度。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风险评估</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根据风险评估结果，制定相应的风险应对策略和措施。</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风险应对策略制定</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持续监控项目中的风险状况，及时向决策者报告风险变化情况和应对措施的执行效果。</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风险监控与报告</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项目执行中的风险识别</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头脑风暴法</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组织项目团队成员进行自由讨论，激发创造性思维，识别潜在风险。</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SWOT分析</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通过分析项目的优势、劣势、机会和威胁，识别与项目目标相关的风险。</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德尔菲法</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利用专家匿名反馈的方式，收集并整理专家意见，识别项目风险。</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风险矩阵</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将风险按照发生概率和影响程度进行分类和排序，以便优先处理高风险事项。</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风险识别方法与工具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299" r="629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在项目计划阶段进行风险识别，有助于制定更完善的风险管理计划，为后续工作奠定基础。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项目计划阶段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在项目执行过程中持续进行风险识别，可以及时发现并解决潜在问题，确保项目顺利进行。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项目执行阶段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通过监控项目进展情况，识别实际与计划之间的差异，及时发现并应对新出现的风险。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项目监控阶段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风险识别在项目执行中的应用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案例一</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某软件开发项目在执行过程中，由于技术更新迅速，导致原计划采用的技术方案过时。项目团队通过及时识别技术风险，调整技术方案，确保了项目的成功实施。</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某基础设施建设项目在施工过程中遇到恶劣天气影响，导致工期延误。项目团队通过识别自然风险，提前制定应对措施，减轻了天气对项目的影响。</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某市场推广项目在执行过程中发现目标受众群体发生变化，原有推广策略效果不佳。项目团队通过识别市场风险，及时调整推广策略，提高了项目的推广效果。</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项目执行中的风险评估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https://d.book118.com/828012142012006030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2024-09-06T06:32:27.874</cp:lastPrinted>
  <dcterms:created xsi:type="dcterms:W3CDTF">2024-09-05T22:32:27Z</dcterms:created>
  <dcterms:modified xsi:type="dcterms:W3CDTF">2024-09-05T22:32:29Z</dcterms:modified>
</cp:coreProperties>
</file>