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A74264-10AC-45F4-9B58-7984FD4118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928872-F398-40D7-8D23-D81F797799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3E8F40F-D379-4500-97BD-3CD0CE7980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79B4D7D-51D7-4A72-A3F0-C6BD2F8BC4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DA79C6-BF93-44E6-8F17-2190DDCC9D7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5BBEEB-FA19-44F9-91A8-EFC4F64CC0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994927-D523-448B-BF9B-BA0941A2C9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9A9784-71D1-44FB-B610-BD62FDC19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CEDC927-3267-443F-B1C5-2BAEC69CD9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1DD2EEB-CAEC-4666-95D8-98F560800A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8C0B03-C397-47D1-B158-4554A06782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28013014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手卫生规范在手术中的重要性</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汇报人：XX</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手卫生规范概述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手术中手卫生不规范的影响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手术中手卫生规范的具体措施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医护人员手卫生培训与教育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监督与评估机制建立与完善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通过规范手卫生，减少手术过程中细菌、病毒等微生物的传播，从而降低手术部位感染的风险。</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降低手术感染率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提高手术质量</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适应医疗行业标准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手卫生规范是手术安全的基本保障，有助于提高手术效果和患者预后。</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遵循医疗行业相关法规和标准，提升医院整体形象和医疗水平。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3000" r="2300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手术中医生、护士等工作人员的手是交叉感染的主要途径之一，规范手卫生可以有效切断这一途径。</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预防交叉感染</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保证手术安全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提高手术效率</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增强医护人员职业素养</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手术涉及患者的生命安全，手卫生规范有助于减少手术过程中的污染和感染风险，确保手术安全进行。</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规范的手卫生操作可以减少手术过程中的不必要停顿和延误，提高手术效率。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医护人员严格遵守手卫生规范，体现了其良好的职业素养和对患者的负责态度。</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手术中手卫生的重要性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手卫生规范概述</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手卫生是为洗手、卫生手消毒和外科手消毒的总称。手卫生主要是针对医护人员在工作中存在的交叉感染的风险而采取的措施，是医院感染控制的重要手段。通过手卫生，可以有效地降低医院感染，通过感控工作间能协助院感人员更好的督导手卫生工作。</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手卫生定义</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洗手、卫生手消毒和外科手消毒三类。洗手是指医务人员用肥皂或者皂液和流动水洗手，去除手部皮肤污垢、碎屑和部分致病菌的过程。卫生手消毒是指医务人员使用速干手消毒剂揉搓双手，以减少手部暂居菌的过程。外科手消毒是指医务人员在外科手术前用肥皂（液）或抗菌皂（液）和流动水洗手，再用手消毒剂清除或杀灭手部暂居菌、常居菌的过程。</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手卫生分类</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手卫生规范的内容和要求</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包括制定并落实手卫生管理制度，配备有效、便捷的手卫生设施，定期开展手卫生的全员培训，加强对医务人员手卫生工作的指导与监督，提高医务人员手卫生的依从性。</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手卫生规范内容</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医务人员应掌握正确的六步洗手法，保证洗手与手消毒效果。手术室、产房、导管室、层流洁净病房、骨髓移植病房、器官移植病房、重症监护病房、新生儿室、母婴室、血液透析病房、烧伤病房、感染疾病科、口腔科等科室应配备非手触式水龙头。应配备干手物品或设施，避免二次污染。</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手卫生规范要求</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手术中手卫生规范的意义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降低手术部位感染风险</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通过严格执行手卫生规范，可以减少医护人员手部细菌数量，从而降低手术部位感染的风险。</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提高手术安全性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手术中保持手部清洁和消毒可以降低手术过程中的污染风险，提高手术的安全性。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提升医护人员职业形象</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医护人员严格遵守手卫生规范，不仅体现了其专业素养和责任心，也有助于提升其在患者和同行中的职业形象。</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手术中手卫生不规范的影响</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51" r="3255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不规范的手卫生习惯可能导致手术人员手部细菌污染，进而在手术过程中将细菌带入患者手术部位，增加感染风险。</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细菌传播</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若手术人员未严格遵守手卫生规范，可能在接触不同患者或手术部位时造成交叉感染，危害患者安全。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交叉感染</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手术部位感染风险增加</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798" b="279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手术部位感染可能导致患者术后出现并发症，如脓肿、败血症等，延长患者住院时间和恢复周期。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感染的发生往往需要更多的抗生素治疗，这不仅增加了患者的经济负担，还可能引发抗生素耐药性问题。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患者术后恢复延迟</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抗生素使用增加</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感染并发症</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医疗资源占用</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术后感染患者需要更多的医疗资源和护理，如额外的抗生素、伤口护理等，增加了医疗资源的消耗。</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医护人员时间成本</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处理术后感染及相关并发症需要医护人员投入更多的时间和精力，影响了医疗资源的有效利用。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医疗资源浪费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手术中手卫生规范的具体措施</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04</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https://d.book118.com/828013014060006030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2024-09-06T21:38:15.042</cp:lastPrinted>
  <dcterms:created xsi:type="dcterms:W3CDTF">2024-09-06T13:38:15Z</dcterms:created>
  <dcterms:modified xsi:type="dcterms:W3CDTF">2024-09-06T13:38:17Z</dcterms:modified>
</cp:coreProperties>
</file>