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D7DC4B-0B9E-4231-8BA8-9F7E9FEA8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E15B0-613A-452E-A53C-AAA0770B1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2C00C0-2509-4C70-B743-46EED1C68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FD3411-77AF-47ED-8D6D-09EDF4074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A01CC7-9351-49EC-BB1B-5ED2B0BCCD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1E5CA6-DFFE-4802-9404-2CC78FF27A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42619D-F61D-4D93-BAE9-621A771549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AF5D42-2AFD-47E5-8292-5774E0A194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DF29F-EAFC-44EE-B12E-48642A091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DCA1B-80C9-4C4F-A090-11DAB3C03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6C6994-FAC8-4F1F-8B77-D1840F9F2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1301504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电气自动化专业的就业前景与发展规划</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电气自动化专业概述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就业前景分析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未来发展规划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实际应用与案例分享</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求职策略与建议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电气自动化专业概述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电气自动化专业是一门涉及电气工程、自动化技术、计算机科学等多个领域的综合性学科。该专业注重培养学生掌握电气工程基础理论、自动化技术和实践应用能力，具备解决复杂工程问题的能力。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气自动化专业主要研究电气工程、自动化控制、计算机应用等多个学科的基本理论和实践技能，培养学生掌握电力系统、电机与电力电子、控制理论及工程等领域的专业知识和技能。该专业注重实践应用，要求学生具备解决实际问题的能力，能够在电力系统、智能制造、工业自动化等领域从事系统设计、运行管理、设备研发和控制工程等方面的工作。</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电气自动化专业的课程设置主要包括电气工程基础、自动化技术、计算机应用等方面的课程，以及实践环节和实验课程。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气自动化专业的课程设置主要包括电路理论、电机学、电力电子技术、自动控制原理、微机原理与接口技术、信号与系统等方面的专业基础课程。此外，该专业还开设了电力系统分析、智能控制技术、计算机控制技术等方面的专业课程，以及实践环节和实验课程，如电气控制技术实验、电力系统仿真实验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专业课程设置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培养目标与要求</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气自动化专业旨在培养掌握电气工程和自动化技术的基本理论和实践技能，具备解决复杂工程问题的能力，能够在电力系统、智能制造等领域从事系统设计、运行管理、设备研发和控制工程等方面的工作的复合型人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气自动化专业要求学生掌握电气工程和自动化技术的基本理论和实践技能，具备解决复杂工程问题的能力。此外，该专业还要求学生了解相关领域的前沿技术和最新发展动态，具备较强的创新意识和实践能力，能够适应社会经济发展的需要。同时，该专业还注重培养学生的综合素质和跨学科学习能力，以适应多元化的职业发展需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就业前景分析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随着工业4.0的推进，工业自动化领域对电气自动化专业人才的需求持续增长。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工业自动化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92" r="15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电力系统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智能制造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国家电网、发电厂等电力系统是电气自动化专业人才的主要就业方向之一。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智能制造的快速发展，使得电气自动化专业人才在制造业领域有广阔的就业前景。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17" r="1841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工业自动化控制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从事工业自动化系统的设计、安装、调试和维护等工作。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电力系统设计与运行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从事电力系统规划、设计、运行、维护和管理等方面的工作。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智能制造技术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从事智能制造系统的研发、设计、实施和管理等方面的工作。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主要就业领域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82" b="127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电气自动化专业人才的薪资待遇相对较高，根据工作经验和技能水平的不同，薪资水平也会有所差异。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电气自动化专业人才的发展空间较大，可以通过不断学习和实践提升自己的技能水平，进而获得更好的职业发展机会。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薪资待遇与发展空间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发展空间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薪资待遇</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未来发展规划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https://d.book118.com/828013015047006040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2024-09-18T17:47:56.446</cp:lastPrinted>
  <dcterms:created xsi:type="dcterms:W3CDTF">2024-09-18T09:47:56Z</dcterms:created>
  <dcterms:modified xsi:type="dcterms:W3CDTF">2024-09-18T09:47:58Z</dcterms:modified>
</cp:coreProperties>
</file>