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3EA53-7C0F-4698-8157-CB5AB927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B6CD-0B7D-4BE2-B1FF-EB13B4DD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2198E-2DE9-4342-8ECE-7627F0A6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7FCB4-2710-43D2-9636-4A59DB79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C5687-9C45-464B-8B62-C4DD8D78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C2395-73C1-484E-AF55-154F46F2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43F3C-3614-4CB8-AA83-B134254B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237E-DC06-433C-891F-D5FC8C00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4A7D1-5606-4186-84D3-F9F189E7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99969-CEB4-4CF3-A3E7-8AC5AEDB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80A50-FC50-47E2-BBA1-D9D1C025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3071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呼吸道感染预防指导手册保持良好的居住环境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居住环境对呼吸道感染的影响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如何营造良好居住环境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家居清洁与消毒措施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增强自身免疫力以抵抗感染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呼吸道感染预防策略总结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居住环境对呼吸道感染的影响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85" r="5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室外空气污染如PM2.5、PM10等颗粒物，以及二氧化硫、氮氧化物等有害气体，均可对呼吸道造成刺激和损害，增加呼吸道感染的风险。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室内空气中存在的细菌、病毒、霉菌、尘螨等微生物，以及甲醛、苯等有害化学物质，也可对呼吸道产生不良影响，诱发或加重呼吸道感染。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空气质量与呼吸道健康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室内空气质量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过低或过高的温度都会对呼吸道产生不良影响。低温可使呼吸道黏膜血管收缩，降低黏膜的防御能力，易引发呼吸道感染；而高温则会使黏膜干燥，易于受到细菌和病毒的侵袭。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适宜的湿度有助于保持呼吸道黏膜的湿润，增强黏膜的防御能力。过低的湿度会使黏膜干燥，易于受到感染；过高的湿度则有利于细菌、病毒等微生物的繁殖，增加感染的风险。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温湿度与呼吸道疾病关系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主要包括细菌、病毒、真菌、尘螨、宠物皮屑等。这些污染源可引起呼吸道感染、过敏性疾病等。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如甲醛、苯、氨等挥发性有机物，以及油漆、家具等释放的有害物质。长期接触这些化学性污染源可引起呼吸道刺激症状、免疫力下降等。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如放射性物质氡气及其子体，以及室内外的噪声、振动等。长期接触这些物理性污染源也可对呼吸道健康产生不良影响。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物理性污染源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室内污染源及危害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如何营造良好居住环境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定期通风换气可以有效降低室内空气中的病毒、细菌和其他有害物质的含量，保持空气新鲜，有助于预防呼吸道感染。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每天定时开窗通风，特别是在早晨和傍晚空气较为清新的时候。同时，也可以使用空气净化器等设备辅助通风换气。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通风换气的方法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定期通风换气，保持空气新鲜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温湿度对呼吸道的影响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过干或过湿的室内环境都会对呼吸道造成不良影响，增加感染风险。适宜的温湿度有助于保持呼吸道黏膜的正常功能，提高抵抗力。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控制温湿度的方法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使用加湿器或者除湿器，根据室内环境的实际情况调节设备的运行时间和湿度。同时，也可以通过开窗通风、调节室内取暖或制冷设备等方式来控制温湿度。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控制室内温湿度，避免过干或过湿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室内污染源的危害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室内污染源如二手烟、化学物质、宠物皮屑等都会对呼吸道造成刺激和损害，增加感染风险。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减少室内污染源的方法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禁止在室内吸烟，减少化学清洁剂的使用，定期清洗空调滤网和室内物品表面等。同时，也可以使用空气净化器等设备来降低室内污染浓度。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减少室内污染源，降低污染浓度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家居清洁与消毒措施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https://d.book118.com/828013071056006032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2024-09-09T21:36:56.178</cp:lastPrinted>
  <dcterms:created xsi:type="dcterms:W3CDTF">2024-09-09T13:36:56Z</dcterms:created>
  <dcterms:modified xsi:type="dcterms:W3CDTF">2024-09-09T13:36:58Z</dcterms:modified>
</cp:coreProperties>
</file>