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DB528-2D98-48A9-A1BD-FB1660988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BD25D-CFD8-4EE0-87C3-7287B5B31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E6AFF-DFF1-406A-9C52-8E0E6F020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C3B93-AC29-40B0-BD3E-D16AF2497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0BC38F-06E1-424D-8A62-6A5F61A9A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2D680-EB14-4651-9F32-06A9CEC7B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A5441C-B68A-49EF-87FA-544B6B688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54839-74BE-45D9-8CE8-C4721D366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68F7B-72D8-4ADB-BD5A-D189F13AC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E016D-44B8-465B-A46B-3CA60970E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6B59B-04C3-4133-A121-87D9DA668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411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JIT9量管理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JIT9量管理的关键成功因素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JIT9量管理旨在通过优化生产流程，减少浪费，提高生产效率。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59" r="27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通过减少库存、降低运输和仓储成本等方式，降低企业运营成本。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JIT9量管理强调对生产过程中的每一个环节进行严格的质量控制，以确保最终产品的高质量。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38" r="129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JIT9量管理是一种生产管理方法，它强调在正确的时间、正确的地点，以正确的数量和质量提供所需的产品或服务。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JIT9量管理使企业能够快速响应市场需求的变化，及时调整生产策略。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通过减少浪费和不必要的库存，提高资源利用效率。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JIT9量管理有助于企业降低成本、提高产品质量和生产效率，从而增强市场竞争力。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JIT9量管理的定义和重要性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JIT9量管理的基本原则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精益思想的核心是消除生产过程中的一切浪费，包括时间、物料、人力等资源的浪费。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247" b="324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消除浪费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精益思想强调持续改进，通过不断优化生产流程、提高生产效率和质量，实现更高的效益。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精益思想关注顾客需求，以顾客价值为导向，提供满足顾客需求的产品和服务。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顾客价值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精益思想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持续改进采用PDCA循环方法，即计划、执行、检查和行动，不断循环往复，实现持续改进。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通过标准化管理，将最佳实践和经验教训固化下来，形成可复制、可推广的管理模式。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鼓励员工提出创新性的改进意见和建议，激发全员参与持续改进的热情和创造力。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建立快速响应机制，及时响应顾客反馈和投诉，积极解决问题，提升顾客满意度。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提供个性化的产品和服务，满足顾客的个性化需求，提升顾客体验。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始终关注顾客需求，以顾客满意为最高标准，提供优质的产品和服务。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顾客导向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强化团队合作精神，跨部门、跨岗位协同工作，共同推动质量管理的持续改进。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加强员工培训，提高员工的专业技能和素质，为全员参与质量管理打下基础。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建立激励机制，鼓励员工积极参与质量管理活动，提出改进意见和建议。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JIT9量管理的核心要素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对生产、销售、采购等流程进行详细分析，找出瓶颈和问题点。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流程重组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根据分析结果，对流程进行重新设计和优化，提高整体效率。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制定标准化操作流程，确保每个步骤都有明确的规范和标准。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通过观察和数据分析，识别生产过程中的各种浪费现象，如过度生产、等待、运输等。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识别浪费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对识别出的浪费进行深入分析，找出根本原因。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浪费原因分析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制定针对性的措施，消除浪费，提高生产效率。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浪费消除措施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浪费消除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对生产过程进行全面监控，确保每个环节都符合质量标准。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对发现的不合格品进行及时处理，防止流入下一环节或客户手中。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质量标准制定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根据产品特性和客户需求，制定明确的质量标准和检验规范。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535" r="753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选择优质供应商，建立长期合作关系，确保原材料质量和供应稳定性。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通过合理的库存规划和管理，降低库存成本，提高资金周转率。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建立供应链信息平台，实现各环节信息的实时共享和协同作业，提高整体响应速度和效率。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信息共享与协同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JIT9量管理的实施步骤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17" r="310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24" r="34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明确企业当前存在的问题和需要改进的方向，如提高生产效率、降低成本、优化流程等。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确定改进方向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根据改进方向，设定具体的、可衡量的、可达成的目标，如降低库存水平、提高产品质量等。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https://d.book118.com/828014113114006032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2024-09-10T09:14:24.656</cp:lastPrinted>
  <dcterms:created xsi:type="dcterms:W3CDTF">2024-09-10T01:14:24Z</dcterms:created>
  <dcterms:modified xsi:type="dcterms:W3CDTF">2024-09-10T01:14:27Z</dcterms:modified>
</cp:coreProperties>
</file>