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9D23A5-3570-406C-92F1-C9B0B5801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D7B6A3-1FB4-4751-943E-F066160BFF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7795F4-DA25-426E-BAFA-5A52916B36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403D9B-8775-491B-91BE-B21FCAA40E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7E79D1-A7BD-4B82-9D3F-CF04910BF7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042BE5-4F32-4FFB-85FA-26F4169EE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5442A30-7CFC-4B12-AA19-553CCA86B2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18A896-6693-4D85-8B26-1F89616B5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D272C7-F36E-4EEA-AFF9-C993FA41F3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B320EB-8C12-405D-9137-95CF8A4D17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2BCC7C-B078-402A-8AD4-7474D698BE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801412212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营养护理ppt课件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常见疾病的营养护理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特殊人群的营养护理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营养护理实践与建议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营养护理是指通过科学合理的饮食和营养支持，满足患者的营养需求，促进其康复和健康。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营养护理对于患者的康复和生存质量至关重要，缺乏良好的营养护理可能导致免疫力下降、伤口愈合延迟、并发症增多等不良后果。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定义与重要性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提供全面、均衡、适量的营养支持，满足患者的营养需求，促进其康复和健康。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根据患者的年龄、性别、身高、体重、病情等因素制定个性化的营养护理方案，遵循科学合理的饮食原则，注意食物的卫生和安全。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7265" r="726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营养护理的目标与原则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4988" r="2498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历史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营养护理的历史可以追溯到古代，随着医学和营养学的发展，人们对营养护理的认识和实践也在不断进步。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现代的营养护理更加注重科学性和个性化，结合了先进的科技手段和医学理念，为患者提供更加精准和全面的营养护理服务。同时，营养护理也在不断拓展其应用领域，如老年护理、重症监护等。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3535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919203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894280" y="1296383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19203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94280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835501" y="3971944"/>
            <a:ext cx="1279754" cy="127975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193289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6280493" y="4611821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6264887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3193289" y="4674248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triangl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Freeform 12"/>
          <p:cNvSpPr/>
          <p:nvPr/>
        </p:nvSpPr>
        <p:spPr>
          <a:xfrm>
            <a:off x="2281268" y="1670945"/>
            <a:ext cx="499416" cy="499416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2256884" y="4393326"/>
            <a:ext cx="436989" cy="436989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BF7F7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5253235" y="4268472"/>
            <a:ext cx="561843" cy="561843"/>
          </a:xfrm>
          <a:custGeom>
            <a:rect l="l" t="t" r="r" b="b"/>
            <a:pathLst>
              <a:path w="30480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292252" y="1694356"/>
            <a:ext cx="483810" cy="48381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BF8F8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348389" y="4393326"/>
            <a:ext cx="421382" cy="421382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DFAFA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296013" y="1936260"/>
            <a:ext cx="1529462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 flipH="1">
            <a:off x="10981062" y="2210833"/>
            <a:ext cx="0" cy="2184946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9" name="Connector 19"/>
          <p:cNvCxnSpPr/>
          <p:nvPr/>
        </p:nvCxnSpPr>
        <p:spPr>
          <a:xfrm flipH="1">
            <a:off x="9326745" y="4692789"/>
            <a:ext cx="1701137" cy="0"/>
          </a:xfrm>
          <a:prstGeom prst="line">
            <a:avLst/>
          </a:prstGeom>
          <a:ln w="66675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0" name="TextBox 20"/>
          <p:cNvSpPr txBox="1"/>
          <p:nvPr/>
        </p:nvSpPr>
        <p:spPr>
          <a:xfrm>
            <a:off x="1134187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提供能量，维持体温，保护内脏器官。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45068" y="1722248"/>
            <a:ext cx="428024" cy="428024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营养素的分类与功能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77983" y="2709488"/>
            <a:ext cx="2750859" cy="3810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碳水化合物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114932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提供能量，维持体温，保护内脏器官，参与细胞构成。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58727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脂肪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9855" y="3014288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提供能量，维持肌肉、骨骼、血液等组织的形成，参与代谢反应。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83651" y="2709488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855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参与生命活动，调节生理功能。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3651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维生素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14932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构成骨骼、牙齿等硬组织，维持生理功能。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58727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矿物质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6153" y="5696425"/>
            <a:ext cx="2838450" cy="790575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维持生理功能，参与代谢反应。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9949" y="5391625"/>
            <a:ext cx="2743200" cy="6000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5432561" y="2784179"/>
            <a:ext cx="1273427" cy="1556942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9116329" y="2818276"/>
            <a:ext cx="1273427" cy="1556942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7299682" y="2820130"/>
            <a:ext cx="1248366" cy="152099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 flipV="1">
            <a:off x="3531701" y="2820130"/>
            <a:ext cx="1248366" cy="152099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H="1">
            <a:off x="1733933" y="2784179"/>
            <a:ext cx="1273427" cy="1556942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2056" y="2289942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提供碳水化合物、膳食纤维、维生素B族等。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7269" y="1824542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谷物类</a:t>
            </a:r>
          </a:p>
        </p:txBody>
      </p:sp>
      <p:sp>
        <p:nvSpPr>
          <p:cNvPr id="9" name="AutoShape 9"/>
          <p:cNvSpPr/>
          <p:nvPr/>
        </p:nvSpPr>
        <p:spPr>
          <a:xfrm>
            <a:off x="706810" y="4071686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8856" y="4196424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70430" y="4341120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634626" y="1824542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756672" y="1949281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2898246" y="2093977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371111" y="1824542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493157" y="1949281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634731" y="2093977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968254" y="1824542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10090300" y="1949281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10231874" y="2093977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3067622" y="2279638"/>
            <a:ext cx="421843" cy="379171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0324065" y="2266016"/>
            <a:ext cx="554736" cy="4425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1164561" y="4548285"/>
            <a:ext cx="365760" cy="377952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8181214" y="4071686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8303261" y="4196424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8444835" y="4341120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6818362" y="2278208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10409" y="4071686"/>
            <a:ext cx="1290743" cy="1319209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632455" y="4196424"/>
            <a:ext cx="1046650" cy="1069733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774029" y="4341120"/>
            <a:ext cx="763503" cy="7803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967414" y="4557922"/>
            <a:ext cx="376733" cy="376733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8615680" y="4542536"/>
            <a:ext cx="408085" cy="408085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各类食物的营养价值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202341" y="4590795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提供维生素、矿物质、膳食纤维等。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997553" y="4125396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蔬菜类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130157" y="2289942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提供维生素、矿物质、膳食纤维、果糖等。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3925369" y="1824542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水果类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7790441" y="2343651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提供蛋白质、脂肪、维生素、矿物质、膳食纤维等。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585654" y="1878252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豆类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6004751" y="4590795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提供蛋白质、脂肪、维生素、矿物质等。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5799964" y="4125396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肉类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9676745" y="4537086"/>
            <a:ext cx="2000250" cy="800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提供蛋白质、脂肪、维生素、矿物质等。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9471957" y="4071686"/>
            <a:ext cx="2409825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奶制品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控制脂肪摄入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控制饱和脂肪和反式脂肪的摄入，适量摄入不饱和脂肪酸。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多摄入蔬菜水果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保证摄入足够的维生素和矿物质。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适量摄入蛋白质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保证摄入足够的蛋白质，同时避免过量摄入。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食物多样化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摄入多种食物，保证营养全面。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控制总热量摄入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根据个人需求和活动量调整热量摄入。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膳食平衡与营养配比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常见疾病的营养护理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糖尿病的营养护理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糖尿病的营养护理原则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控制碳水化合物、脂肪和糖分的摄入，增加膳食纤维的摄入，保持营养均衡。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糖尿病患者的饮食建议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选择低糖、高纤维的食物，如蔬菜、水果、全麦面包等，控制米饭、面食等精细碳水化合物的摄入量。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糖尿病患者的营养补充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在医生的指导下，适当补充维生素、矿物质和抗氧化剂等营养素。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https://d.book118.com/828014122127006026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2024-09-04T08:31:29.853</cp:lastPrinted>
  <dcterms:created xsi:type="dcterms:W3CDTF">2024-09-04T00:31:29Z</dcterms:created>
  <dcterms:modified xsi:type="dcterms:W3CDTF">2024-09-04T00:31:31Z</dcterms:modified>
</cp:coreProperties>
</file>