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6FE2AF-0478-4EAA-984B-A9F02E9A57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73B5C-D7F1-47D6-8AA0-0E786E4C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2C888-4FDA-40DD-84E1-471C9655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69D1E-BCD6-4A98-A346-C0DB4CF4F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CD202-3F0C-4AA9-80CA-8772EC07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51307-17CC-4445-AD35-F2F9ACA9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C4836-ECC9-4993-8EB3-6F308615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3A13A-646B-4D48-8DD3-1D917899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029D7-83CA-4BA7-9201-01E7B888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7953E-4327-4356-B62D-E60ED961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FF3F-D9A2-4106-87BF-C02BF98F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745CE-924C-4F24-A987-CAED8A38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11A9E7-5375-4C2A-B654-1BC74B9E3F3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8DB66D-5B88-4A6E-83B9-6957420548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5112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创新研发部年度创新汇报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创新研发部年度创新汇报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创新理念和方法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创新技术与应用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创新实践与成果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未来展望和规划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创新研发部年度创新汇报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https://d.book118.com/828015112040006047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创新研发部年度创新汇报PPT</vt:lpstr>
      <vt:lpstr>目录</vt:lpstr>
      <vt:lpstr>第1章 创新研发部年度创新汇报PPT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2024-09-28T12:38:11.484</cp:lastPrinted>
  <dcterms:created xsi:type="dcterms:W3CDTF">2024-09-28T04:38:11Z</dcterms:created>
  <dcterms:modified xsi:type="dcterms:W3CDTF">2024-09-28T04:38:13Z</dcterms:modified>
</cp:coreProperties>
</file>