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8AC606-F44E-46E3-A426-EE6BF0906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4A466F-B54E-4CD5-93CB-9EE153E53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4ABA8-3569-435D-AD24-A2BE67A11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3DAC32-7C27-43E3-BBDE-BB74ACFB0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277A45-E4F6-4B1D-AD55-F47FD9623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96F51F-0C8B-453F-A823-E23A7F2AD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631DE4-53C2-4F7D-9DF4-03BEED836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33F3F5-87E0-442C-890A-27161ACB2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C6CE71-97B2-4E85-B11B-84CE7A6DE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163103-2FDD-4475-9CDF-FBA45366D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879F15-24EC-4702-B006-FD3EE183B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1605612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幼儿园中班安全教案《受伤了怎么办》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幼儿园中班安全教育的重要性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幼儿园中班安全教育的内容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幼儿园中班安全教育的实施方法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幼儿园中班安全教育的效果评估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幼儿园中班安全教育的重要性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增强安全意识，提高自我保护能力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幼儿自我保护能力的提高是避免意外伤害的基本方法。通过安全教育，可以帮助幼儿了解哪些行为是危险的，哪些地方是安全的，从而提高自我保护意识。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培养责任感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通过安全教育，可以让幼儿了解自己的身体和生命，从而更加珍惜和爱护自己。这种责任感的培养对于幼儿的成长和发展具有重要的意义。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提高应对能力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安全教育不仅可以预防意外伤害，还可以提高幼儿应对意外伤害的能力。例如，在遇到烧伤、烫伤等紧急情况时，幼儿可以通过学习掌握正确的处理方法，减轻疼痛并减少伤害。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幼儿安全意识的培养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963" b="1296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319" b="2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避免意外伤害的基本方法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加强安全教育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通过幼儿园的教育教学活动，对幼儿进行全面的安全教育，培养安全意识，提高自我保护能力。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保持警惕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在日常生活中，提醒幼儿时刻保持警惕，注意周围环境的安全隐患，避免进入危险区域。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加强看护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35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在幼儿活动范围内，家长或教师必须时刻保持警惕，密切关注幼儿的安全状况，及时发现并处理可能存在的安全隐患。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学会寻求帮助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在遇到危险或突发事件时，教育幼儿学会呼救、寻求帮助，如拨打紧急电话、寻找身边的成人帮忙等。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加强身体锻炼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通过适当的体育锻炼和户外活动，增强幼儿的身体素质和抵抗力，提高自我保护能力。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培养良好的生活习惯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教育幼儿遵守交通规则、不玩火、不乱跑乱跳、不随便吃东西等，养成安全的生活习惯。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458" r="1345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幼儿自我保护能力的提高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幼儿园中班安全教育的内容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208" r="320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92" r="129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0167" r="101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引导幼儿了解烧伤、烫伤、破伤等伤害的症状及自救方法。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鼓励幼儿在生活中注意保护自己，如不乱跑、不乱动家里的电器或危险物品。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培养幼儿自我保护的意识，如注意饮食卫生，不玩火、不玩电、不私自离家等。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日常生活安全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教师组织游戏时，要注意游戏情节的安全性，避免出现过于激烈或过于危险的游戏情节。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在游戏中加入安全教育内容，如不乱跑、不乱动游戏器材，不抢先、不推挤等。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6488" b="648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教师要注意观察游戏情况，及时发现和处理安全隐患。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游戏活动安全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教育幼儿认识交通标志，如红绿灯、禁止停车、上下坡等，提高幼儿的交通安全意识。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教师组织交通游戏时，要注意幼儿的安全，避免发生意外事故。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8565" r="856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6601" b="660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教育幼儿遵守交通规则，遵守交通信号灯，走人行道，不乱穿马路，不与陌生人说话。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交通安全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https://d.book118.com/828016056127006046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2024-09-27T20:32:06.440</cp:lastPrinted>
  <dcterms:created xsi:type="dcterms:W3CDTF">2024-09-27T12:32:06Z</dcterms:created>
  <dcterms:modified xsi:type="dcterms:W3CDTF">2024-09-27T12:32:08Z</dcterms:modified>
</cp:coreProperties>
</file>