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C2F1C7-991F-45E2-9F26-116A8D31B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9BF5F-8456-4AEF-BBA6-44889D21B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1ACEBD-0872-49D6-8D7A-17F50C9C8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AEF801-7C70-4F07-AD0E-0CFAE0A41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276B56-89E9-4296-B0EF-E1678E285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F40796-0B8E-428F-93A3-11BE953E2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6876BF-D22B-4501-BC71-5D64A2C61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30DDB3-AC5D-4366-81C2-332346448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F83E09-53A2-4008-8740-65744C402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E2EBA-B69B-4530-AD39-CDC2E7B9D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5A34D-203B-478D-8B0F-CEF9FB2D3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1611213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纪念相识十周年感言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回忆相识之初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共度时光与经历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感悟与收获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表达感激之情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相识十周年是一个重要的里程碑，值得回顾过去、总结经验。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同时，这也是一个展望未来的契机，思考如何继续前行。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此外，通过感言表达内心的情感和感激之情，加深彼此的情感联系。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5" r="1874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感言主题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相识十年，我们共同经历了许多风风雨雨，友谊越发深厚。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我们见证了彼此的成长和进步，共同分享喜悦与成就。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对于彼此的陪伴和支持，我们心怀感激，并努力回报。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展望未来，我们希望友谊长存，继续携手前行，共同追求更美好的生活。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友谊的珍贵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成长的见证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感恩与回报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未来的期许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回忆相识之初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当时你犹如阳光般耀眼，一颦一笑都让我着迷。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惊艳的第一印象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750" b="14750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我们都显得有些害羞，不太敢直视对方的眼睛。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腼腆与拘谨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发现我们有着相似的兴趣爱好，让彼此距离拉近了不少。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共同话题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初次见面印象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我们时常保持联系，无论是电话还是短信，总有说不完的话。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542" r="15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417" r="16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频繁的沟通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一起去看电影、逛街、吃饭，度过了许多快乐的时光。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共同的回忆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在相处过程中，我们逐渐了解彼此的喜好、习惯和价值观。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早期交往经历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78" b="19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彼此性格特点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你的体贴细心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你总是能在我需要的时候给予关怀和帮助，让我倍感温暖。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我的直率坦诚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我习惯于直接表达自己的想法和感受，让你更加了解我。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我们的互补性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虽然性格上存在差异，但正是这种互补让我们更加和谐地相处。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共度时光与经历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难忘的旅行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我们曾共同计划并实施了多次旅行，探索未知的世界，留下了许多珍贵的回忆。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初次相识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十年前的今天，我们偶然相遇，那一刻的相识，开启了我们的友情之旅。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共度生日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每年我们都会一起庆祝生日，分享彼此的喜悦和祝福，感受岁月的流转。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共同度过的重要时刻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分享喜悦与成就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我们分享着彼此的喜悦和成就，共同庆祝每一个重要的里程碑。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相互扶持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在生活中，我们相互扶持，共同面对挑战，一起成长。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倾听与安慰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每当对方遇到困难或挫折时，我们总是互相倾听，给予彼此安慰和鼓励。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互相支持与帮助的经历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十年间，我们都经历了个人成长和改变，从青涩的少年到成熟的青年。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彼此影响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我们互相影响，互相学习，共同进步，成为了更好的自己。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珍惜当下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随着时间的推移，我们更加珍惜当下的友谊和相处的时光。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成长与改变的过程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https://d.book118.com/828016112130006044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2024-09-25T03:35:29.797</cp:lastPrinted>
  <dcterms:created xsi:type="dcterms:W3CDTF">2024-09-24T19:35:29Z</dcterms:created>
  <dcterms:modified xsi:type="dcterms:W3CDTF">2024-09-24T19:35:31Z</dcterms:modified>
</cp:coreProperties>
</file>