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B0DF0-968D-4947-A3DF-BD0AEA58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FFC9B-09A4-4A6D-B9B2-605D88225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A59DD-8CE1-4860-8895-704BAF66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3421E-29C5-4124-9145-FDD688CF8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ECB76A-43C9-495F-8CEC-1441766B0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7832E-F889-4B6B-A529-D5319F6E0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EFE59-1988-4DEB-98DD-0B977731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8282F-9567-4DB2-B4A4-C95C5B6CA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23AE3-655D-4C92-8D20-439A6D02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CB668-8633-46BF-8735-C9349C168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6AA9A-3FB7-4DFF-A4BC-6D76DD5E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1704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工业机器人实训课总结与反思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实训内容与操作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通过分组合作和团队项目，培养学生的团队协作精神和沟通能力，提高其在实际工作中与他人协作的能力。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掌握工业机器人基本原理、操作与编程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通过理论学习和实践操作，使学生全面了解工业机器人的基本原理、操作技巧和编程方法。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培养实际应用能力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通过案例分析和实际操作，培养学生解决实际问题的能力，提高其在工业机器人应用领域的综合素质。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课程目标与内容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通过教师讲解、PPT演示和视频资料等手段，使学生全面了解工业机器人的基本原理和操作技巧。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提供实际操作机会，让学生亲自动手操作工业机器人，加深对理论知识的理解和掌握。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通过分析实际案例，让学生了解工业机器人在实际生产中的应用和解决方案，提高其解决实际问题的能力。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占总课时的40%，重点讲解工业机器人基本原理、操作技巧和编程方法。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92" b="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占总课时的30%，提供实际操作机会，让学生亲自动手操作工业机器人。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占总课时的30%，通过分析实际案例，让学生了解工业机器人在实际生产中的应用和解决方案。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课程安排与时间分配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实训内容与操作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梳理了工业机器人技术的起源、发展和现状，以及未来发展趋势。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工业机器人技术原理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讲解了工业机器人的基本组成、工作原理和关键技术，如伺服系统、传感器等。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工业机器人定义与分类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介绍了工业机器人的定义、分类和特点，以及在工业生产中的应用场景。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649" r="1564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工业机器人基础知识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工业机器人操作系统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介绍了主流的工业机器人操作系统，如ROS、EtherCAT等，以及如何选择合适的操作系统。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工业机器人编程语言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讲解了工业机器人编程语言如Python、C等，以及如何使用这些语言进行编程。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工业机器人操作技巧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介绍了工业机器人的基本操作技巧，如示教、再现、离线编程等。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工业机器人操作与编程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工业机器人应用案例分析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对典型案例进行深入剖析，包括方案设计、技术实现和效果评估等方面。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工业机器人应用趋势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探讨了未来工业机器人的应用趋势和发展方向。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工业机器人应用场景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列举了工业机器人在汽车制造、电子制造、物流运输等领域的应用案例，并分析了其优势和效益。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工业机器人应用案例分析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强调了维护保养对工业机器人稳定运行和延长寿命的重要性。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工业机器人维护保养的重要性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介绍了日常维护、定期保养和故障排查等方面的知识和技巧。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工业机器人维护保养内容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列举了常见的故障现象和排除方法，并提供了一些故障排除的思路和建议。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工业机器人常见故障及排除方法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工业机器人维护与保养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学生表现与成果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https://d.book118.com/828017045063006027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2024-09-05T08:36:14.606</cp:lastPrinted>
  <dcterms:created xsi:type="dcterms:W3CDTF">2024-09-05T00:36:14Z</dcterms:created>
  <dcterms:modified xsi:type="dcterms:W3CDTF">2024-09-05T00:36:16Z</dcterms:modified>
</cp:coreProperties>
</file>