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B7D15-9EC7-4D9E-B080-D1D6AC35C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C2030-A870-4654-9800-344956966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C2C94-C0C3-427B-95B8-3D4A7E06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19E3A-4F56-457C-9C1A-5E720CD5F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12EDF2-F0A1-4BEF-A179-C2BBC43D9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FA961-032D-4826-A718-89B16E5EA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DBD29-383C-4721-8C1B-E8E2A62AC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72BD0-6478-4CD2-A812-6D8D299A1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BC600-6492-4B76-B5BD-D7CC224D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FA48A-820B-47FC-9CB8-D26647E58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90AF5-6416-4066-BD69-454ED137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0007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建立家庭防火意识谨防火灾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2024-01-15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火灾危害与防范重要性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家庭火灾隐患识别与排查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家庭用电安全与防火措施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易燃易爆物品管理与注意事项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家庭灭火器材配置与使用指南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家庭成员自救互救能力培养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火灾危害与防范重要性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12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根据燃烧物的不同，火灾可分为A、B、C、D四类，分别对应固体物质火灾、液体或可熔化的固体物质火灾、气体火灾和金属火灾。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火灾定义及分类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用火不慎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电气故障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燃气泄漏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家庭火灾原因分析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r="-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r="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r="-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-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如使用明火不慎、乱扔烟蒂等。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如电线短路、电器超负荷运行等。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如燃气管道破裂、阀门漏气等。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如自燃、雷击、纵火等。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保护生命安全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减少财产损失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维护社会稳定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提高安全意识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防范火灾意义与价值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火灾往往造成人员伤亡，防范火灾有助于保护家庭成员的生命安全。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火灾不仅影响个人家庭，还可能影响周围居民和社区的安全，防范火灾有助于维护社会稳定。</a:t>
            </a:r>
            <a:endParaRPr lang="en-US" sz="127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火灾会造成房屋、家具、财物等损失，防范火灾有助于减少财产损失。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通过防范火灾，家庭成员可以提高安全意识和应对突发事件的能力。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家庭火灾隐患识别与排查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常见家庭火灾隐患类型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电气线路隐患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老化、破损的电线，不规范的电器接线，以及超负荷用电等都是电气火灾的主要原因。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易燃易爆物品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家中存放的易燃液体（如汽油、油漆等）、易燃固体（如火柴、打火机等）以及燃气等，若使用或存放不当，极易引发火灾。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违规用火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如乱丢烟蒂、玩火、焚烧物品等，都可能引发火灾。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堵塞安全出口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疏散通道、安全出口被占用、堵塞，影响人员疏散，可能导致火灾事故扩大。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检查电线是否老化、破损，电器接线是否规范，避免超负荷用电。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定期检查电气线路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将易燃液体、易燃固体等存放在安全的地方，远离火源和热源。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妥善存放易燃易爆物品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不乱丢烟蒂，不玩火，不焚烧物品，确保火源远离可燃物。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注意用火安全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不占用、堵塞疏散通道和安全出口，确保在紧急情况下能够快速疏散。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保持安全出口畅通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隐患排查方法及步骤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r="-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案例分析：成功避免火灾经验分享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案例一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某家庭定期检查电气线路，及时发现并更换了老化的电线，避免了因电线短路引发的火灾。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案例二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一家庭在使用燃气时，严格遵守安全操作规程，每次使用后都及时关闭阀门，避免了燃气泄漏引发的火灾。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案例三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某居民楼内的居民在发现楼内存在安全隐患后，积极向物业反映并配合整改，最终成功消除了火灾隐患，保障了整栋楼的安全。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家庭用电安全与防火措施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了解并掌握安全用电的基本原则，如不使用破损的电线、电器，不超负荷用电等。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用电安全基本原则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安全色标识别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b="-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安全用电标志识别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-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学会识别安全色标，如红色表示禁止、停止和消防，黄色表示注意危险，蓝色表示强制执行等。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认识安全用电标志，如“禁止合闸”、“禁止用水灭火”等，并了解其含义。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安全用电常识普及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购买电器产品时，要选择具有质量认证标志的产品，并检查其合格证、使用说明书等是否齐全。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选购合格电器产品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按照电器设备的使用说明书进行操作，不随意拆卸、改装电器设备。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正确使用电器设备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定期对家庭电器设备进行检查与维护，确保其处于良好状态。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定期检查与维护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电器设备选购与使用注意事项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https://d.book118.com/828020007016006032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2024-09-09T09:25:38.623</cp:lastPrinted>
  <dcterms:created xsi:type="dcterms:W3CDTF">2024-09-09T01:25:38Z</dcterms:created>
  <dcterms:modified xsi:type="dcterms:W3CDTF">2024-09-09T01:25:40Z</dcterms:modified>
</cp:coreProperties>
</file>