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43F3A-13FB-4E2A-87AE-EB48FEA24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D80EF-3A31-4527-B6E3-3B0E6B187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24ABE-6917-4269-8A0A-3FD808A7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783C7-0730-4FDF-921D-07DBB1E6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C99013-DBF1-4785-BC1D-FE85D8CE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2E33E6-DEE5-4CE3-A967-09001079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3C656-49BA-46F7-9378-A9AB89B3B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D88D6-CC7F-40CD-8C32-8D79A5A1E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7522F-F88A-4713-A432-FF1CF3A7C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B9340-9663-4431-AB77-8D3FE557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DEA92-3794-43EF-ADDF-5AA06B950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1020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呼吸系统的疾病查房PPT课件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常见呼吸系统疾病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气管和支气管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825" b="168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17" r="99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是呼吸系统的入口，具有过滤、加湿、调温等功能。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是连接鼻腔和气管的通道，具有发声和保护下呼吸道的功能。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是呼吸道的主体，负责传送空气至肺部。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是呼吸系统的核心，负责气体交换。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吸入氧气，排出二氧化碳，维持身体正常代谢。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发声与语言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通过呼吸过程散热，维持体温恒定。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喉部结构产生声音，通过气流和声带的振动产生语言。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呼吸系统与循环系统紧密相关，心脏将血液输送到肺部进行气体交换。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呼吸系统与消化系统相互影响，如胃酸反流可能导致呼吸道疾病。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呼吸系统受神经系统调控，如情绪压力可能影响呼吸。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呼吸系统与其他系统的关系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常见呼吸系统疾病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感冒是一种常见的呼吸道病毒感染，通常表现为鼻塞、流涕、咳嗽和发热等症状。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感冒通常由鼻病毒引起，是一种自限性疾病，病程通常持续1-2周。感冒时，患者可能会出现鼻塞、流涕、咳嗽和发热等症状。治疗感冒主要是缓解症状和预防并发症，如中耳炎和肺炎等。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89" r="17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哮喘是一种慢性呼吸道炎症性疾病，表现为反复发作的喘息、胸闷或咳嗽等症状。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由多种细胞和介质引起的慢性炎症，导致气道对各种刺激过敏反应性增强。哮喘的症状包括反复发作的喘息、胸闷或咳嗽等，通常在夜间或清晨加重。治疗哮喘主要是控制症状和预防发作，常用的药物包括吸入糖皮质激素和长效β2受体激动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COPD是一种常见的慢性呼吸道疾病，表现为持续的气流受限和呼吸道症状。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通常由长期吸烟或暴露于有害物质引起，导致气道和肺部炎症。COPD的症状包括持续的咳嗽、咳痰和呼吸困难等，随着病情加重，患者可能会出现体重下降、食欲不振等情况。治疗COPD主要是减轻症状和延缓疾病进展，常用的药物包括支气管扩张剂和吸入糖皮质激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慢性阻塞性肺疾病（COPD）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肺癌是一种常见的恶性肿瘤，通常表现为持续的咳嗽、胸痛和呼吸困难等症状。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通常由长期吸烟或接触有害物质引起，是一种常见的恶性肿瘤。肺癌的症状包括持续的咳嗽、胸痛、呼吸困难、声音嘶哑等，随着病情加重，患者可能会出现体重下降、乏力等情况。治疗肺癌的方法包括手术、化疗和放疗等综合治疗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呼吸系统疾病的诊断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https://d.book118.com/828021020021006024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2024-08-31T01:22:43.493</cp:lastPrinted>
  <dcterms:created xsi:type="dcterms:W3CDTF">2024-08-30T17:22:43Z</dcterms:created>
  <dcterms:modified xsi:type="dcterms:W3CDTF">2024-08-30T17:22:45Z</dcterms:modified>
</cp:coreProperties>
</file>