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FAE5C-74CF-4087-9539-7D9FE292A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031AF-BBD1-418F-9545-BB1159011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0D5F8-9281-4DE7-9559-F2B03A2E5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54BC6-B453-4F56-831B-648981920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79585-3A56-47A7-8D5F-9C7BCF8A7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EE865-3A55-468E-B64B-7B400A8A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19E8F-1380-4248-8A8D-379D966BC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3C342-4B11-40FC-9AA9-D8E176AC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49443-74B2-496E-9DCD-564F0A21B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F641C-9421-4F44-B21F-A06382808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A4A78-2538-4752-B2E3-168956DC1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11161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游戏发行中的品牌建设与口碑营销策略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目标受众识别与分析
 品牌形象塑造与定位
 内容营销与社区构建
 KOL合作与口碑传播
 玩家反馈与意见收集
 危机公关与声誉管理
 长期规划与持续优化
 数据分析与效果评估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目标受众识别与分析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游戏发行中的品牌建设与口碑营销策略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目标受众识别与分析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目标受众识别与分析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人口统计分析：确定游戏目标受众的人口统计数据，包括年龄、性别、收入、教育程度等，以此来了解他们的游戏偏好和兴趣点。</a:t>
            </a:r>
          </a:p>
          <a:p>
            <a:r>
              <a:t>2. 心理分析：深入剖析目标受众的心理特征，包括动机、价值观、态度等，以此来掌握他们的决策过程和购买行为。</a:t>
            </a:r>
          </a:p>
          <a:p>
            <a:r>
              <a:t>3. 行为分析：观察目标受众的游戏行为，包括游戏类型、游戏时间、游戏习惯等，以此来了解他们的游戏需求和偏好。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兴趣点分析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游戏类型偏好：确定目标受众喜欢的游戏类型，是角色扮演、策略、动作、模拟还是其他类型，以此来了解他们的游戏喜好。</a:t>
            </a:r>
          </a:p>
          <a:p>
            <a:r>
              <a:t>2. 游戏主题偏好：分析目标受众喜欢的游戏主题，是奇幻、科幻、历史还是其他主题，以此来了解他们的兴趣点。</a:t>
            </a:r>
          </a:p>
          <a:p>
            <a:r>
              <a:t>3. 游戏玩法偏好：了解目标受众喜欢的游戏玩法，是单机、多人、在线还是其他玩法，以此来了解他们的游戏习惯。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目标受众识别与分析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游戏习惯分析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游戏时间：了解目标受众每天花在游戏上的时间，是几分钟、几小时还是更多，以此来了解他们的游戏热情。</a:t>
            </a:r>
          </a:p>
          <a:p>
            <a:r>
              <a:t>2. 游戏频率：分析目标受众玩游戏的频率，是每天、每周还是偶尔玩，以此来了解他们的游戏习惯。</a:t>
            </a:r>
          </a:p>
          <a:p>
            <a:r>
              <a:t>3. 游戏平台偏好：确定目标受众喜欢的游戏平台，是PC、主机、手机还是其他平台，以此来了解他们的游戏设备。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社交媒体分析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社交媒体平台：确定目标受众活跃的社交媒体平台，是微博、微信、QQ还是其他平台，以此来了解他们的社交习惯。</a:t>
            </a:r>
          </a:p>
          <a:p>
            <a:r>
              <a:t>2. 游戏相关内容偏好：分析目标受众在社交媒体上喜欢的内容，是游戏新闻、游戏攻略、游戏视频还是其他内容，以此来了解他们的兴趣点。</a:t>
            </a:r>
          </a:p>
          <a:p>
            <a:r>
              <a:t>3. 游戏社区参与度：观察目标受众在游戏社区的参与度，是积极参与、偶尔参与还是不参与，以此来了解他们的游戏热情。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目标受众识别与分析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竞争对手分析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竞争对手识别：确定与游戏竞争的对手游戏，是同类型游戏、同主题游戏还是同玩法游戏，以此来了解游戏的竞争环境。</a:t>
            </a:r>
          </a:p>
          <a:p>
            <a:r>
              <a:t>2. 竞争对手优势分析：分析竞争对手的优势，是游戏质量、游戏内容还是游戏营销，以此来了解游戏的竞争力。</a:t>
            </a:r>
          </a:p>
          <a:p>
            <a:r>
              <a:t>3. 竞争对手劣势分析：找出竞争对手的劣势，是游戏质量、游戏内容还是游戏营销，以此来了解游戏的突破点。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SWOT分析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优势分析：列举游戏的优势，是游戏质量、游戏内容还是游戏营销，以此来了解游戏的核心竞争力。</a:t>
            </a:r>
          </a:p>
          <a:p>
            <a:r>
              <a:t>2. 劣势分析：找出游戏的劣势，是游戏质量、游戏内容还是游戏营销，以此来了解游戏的改进之处。</a:t>
            </a:r>
          </a:p>
          <a:p>
            <a:r>
              <a:t>3. 机会分析：分析游戏面临的机会，是市场需求、技术发展还是政策支持，以此来了解游戏的增长潜力。</a:t>
            </a:r>
          </a:p>
          <a:p>
            <a:r>
              <a:t>4. 威胁分析：找出游戏面临的威胁，是竞争对手、技术替代还是政策限制，以此来了解游戏的风险。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品牌形象塑造与定位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游戏发行中的品牌建设与口碑营销策略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品牌形象塑造与定位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游戏品牌形象塑造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了解目标受众：确定游戏的目标玩家群体，深入了解他们的喜好、需求和期望，以便开发出符合他们期望的游戏，树立游戏品牌形象。</a:t>
            </a:r>
          </a:p>
          <a:p>
            <a:r>
              <a:t>2. 定义核心价值：明确游戏的核心价值观和使命，使其成为玩家在游戏中的主要体验和收获，并通过各种渠道向玩家传达这些核心价值观，帮助玩家建立与游戏品牌的情感联系。</a:t>
            </a:r>
          </a:p>
          <a:p>
            <a:r>
              <a:t>3. 创造独特的视觉标识：设计具有视觉吸引力和记忆点的游戏标志、吉祥物、配色方案和整体艺术风格，使游戏在众多游戏中脱颖而出，让人一眼就能辨认出游戏的品牌。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游戏品牌定位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明确市场定位：确定游戏的市场定位，如休闲益智、动作冒险、角色扮演等，并根据市场定位来开发游戏的内容、玩法、美术风格等， 以吸引目标玩家群体。</a:t>
            </a:r>
          </a:p>
          <a:p>
            <a:r>
              <a:t>2. 突出品牌特点：明确游戏的独特卖点和优势，并通过品牌定位将其传达给玩家，使玩家能够轻松识别并记住游戏的品牌特点，以便在众多游戏中脱颖而出。</a:t>
            </a:r>
          </a:p>
          <a:p>
            <a:r>
              <a:t>3. 保持品牌一致性：确保游戏的所有营销活动、广告宣传、游戏内容和游戏体验都与品牌定位保持一致，以强化玩家对游戏品牌的认知和记忆，树立稳定的品牌形象。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内容营销与社区构建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游戏发行中的品牌建设与口碑营销策略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内容营销与社区构建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内容本地化与文化融合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了解不同地区或国家的文化背景，针对当地文化进行针对性调整，实现游戏内容与当地文化相结合，提高游戏吸引力。</a:t>
            </a:r>
          </a:p>
          <a:p>
            <a:r>
              <a:t>2. 邀请当地玩家提供反馈，根据玩家反馈进行调整，提高游戏内容与当地玩家的喜好。</a:t>
            </a:r>
          </a:p>
          <a:p>
            <a:r>
              <a:t>3. 结合当地文化举办活动，增加游戏与当地玩家之间的互动，提高玩家对游戏的积极参与度。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UGC内容与玩家社区共创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鼓励玩家创作游戏相关内容，提供创作平台和工具，建立玩家社区，塑造归属感。</a:t>
            </a:r>
          </a:p>
          <a:p>
            <a:r>
              <a:t>2. 设置激励机制，鼓励玩家创作高质量内容，提升玩家参与积极性。</a:t>
            </a:r>
          </a:p>
          <a:p>
            <a:r>
              <a:t>3. 筛选优质UGC内容，利用官方渠道进行传播，增加游戏曝光度。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内容营销与社区构建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多元化社区与包容性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构建多元化的社区，鼓励不同背景、不同兴趣的玩家加入，打造和谐友好的游戏环境。</a:t>
            </a:r>
          </a:p>
          <a:p>
            <a:r>
              <a:t>2. 坚持包容性原则，尊重不同玩家的差异，营造积极正向的社区氛围。</a:t>
            </a:r>
          </a:p>
          <a:p>
            <a:r>
              <a:t>3. 举办各种活动，增强玩家之间的互动和交流，促进玩家之间的相互理解与尊重。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社交互动与玩家关系维护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加强游戏中的社交互动元素，如组队、好友系统等，鼓励玩家之间的协作与交流。</a:t>
            </a:r>
          </a:p>
          <a:p>
            <a:r>
              <a:t>2. 建立玩家关系维护系统，及时解决玩家遇到的问题，提高玩家满意度。</a:t>
            </a:r>
          </a:p>
          <a:p>
            <a:r>
              <a:t>3. 通过社交媒体与玩家进行互动，了解玩家需求，及时调整游戏策略，提升玩家体验。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内容营销与社区构建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口碑营销与玩家口碑传播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鼓励玩家分享游戏体验，通过社交媒体、社区等渠道传播游戏口碑，扩大游戏影响力。</a:t>
            </a:r>
          </a:p>
          <a:p>
            <a:r>
              <a:t>2. 与游戏主播、KOL合作，通过他们的影响力，将游戏推荐给更多潜在玩家，扩大游戏受众。</a:t>
            </a:r>
          </a:p>
          <a:p>
            <a:r>
              <a:t>3. 持续更新游戏内容，保持游戏新鲜度，提高玩家粘性，促进玩家口碑传播。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危机管理与品牌声誉维护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制定危机管理预案，及时应对游戏可能出现的危机，最大限度降低危机对游戏品牌的影响。</a:t>
            </a:r>
          </a:p>
          <a:p>
            <a:r>
              <a:t>2. 加强与玩家的沟通，及时发布信息，澄清误会，安抚玩家情绪。</a:t>
            </a:r>
          </a:p>
          <a:p>
            <a:r>
              <a:t>3. 吸取危机教训，改进游戏运营策略，提高游戏品质，提升玩家满意度，维护游戏品牌声誉。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KOL合作与口碑传播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游戏发行中的品牌建设与口碑营销策略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https://d.book118.com/828021116112006044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5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目标受众识别与分析</vt:lpstr>
      <vt:lpstr> 目标受众识别与分析</vt:lpstr>
      <vt:lpstr> 目标受众识别与分析</vt:lpstr>
      <vt:lpstr> 目标受众识别与分析</vt:lpstr>
      <vt:lpstr> 品牌形象塑造与定位</vt:lpstr>
      <vt:lpstr> 品牌形象塑造与定位</vt:lpstr>
      <vt:lpstr> 内容营销与社区构建</vt:lpstr>
      <vt:lpstr> 内容营销与社区构建</vt:lpstr>
      <vt:lpstr> 内容营销与社区构建</vt:lpstr>
      <vt:lpstr> 内容营销与社区构建</vt:lpstr>
      <vt:lpstr> KOL合作与口碑传播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2024-09-24T23:29:04.741</cp:lastPrinted>
  <dcterms:created xsi:type="dcterms:W3CDTF">2024-09-24T15:29:04Z</dcterms:created>
  <dcterms:modified xsi:type="dcterms:W3CDTF">2024-09-24T15:29:06Z</dcterms:modified>
</cp:coreProperties>
</file>