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782BF-CB70-4916-96D1-A75C89FB5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57554-14E2-4A39-9A36-2D301D2F6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F0466-44DC-4580-8548-5AE329D13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B9A8A-3FF3-4C38-B9A6-918DA013F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06C2F3-C630-4804-AD79-498A6DC45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191B28-1757-4B15-B113-F08A34C1C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C036AB-97F6-43E5-96C5-E3511BFD7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83C36-E852-46CF-8F9B-74A435B9C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691B2-D713-415E-ACE1-338259E03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DD874-1C9B-4145-A6DB-88DC60058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96BE6-342C-4675-8906-0A6F3C321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22005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空气压力治疗仪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空气压力治疗仪简介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空气压力治疗仪的应用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空气压力治疗仪的选购与使用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空气压力治疗仪的发展趋势与未来展望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空气压力治疗仪的相关研究与文献综述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空气压力治疗仪简介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04" r="342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35" r="319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空气压力治疗仪是一种利用气压原理，通过周期性充气和放气来对肢体进行压迫和放松的治疗设备。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通过向气囊中充入气体，产生压力，对肢体进行压迫，促进血液循环和淋巴回流；再通过放气，使气囊舒张，放松肢体。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根据使用部位和功能的不同，空气压力治疗仪可分为下肢、上肢、手部等多种类型。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主要用于预防和治疗各种原因引起的肢体水肿、静脉曲张、静脉炎、淋巴回流障碍、术后肢体康复等。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类型与用途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安全有效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空气压力治疗仪通过物理方式改善血液循环，无创伤、无副作用。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使用简单，易于掌握，适合家庭使用。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适应广泛：适用于不同年龄段和不同病情的患者。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22683" r="2268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不同患者的治疗效果存在个体差异，需根据具体情况调整使用方式和时间。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个体差异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长期使用可能产生一定的依赖性，需在医生指导下合理使用。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对于严重的心脏疾病、血栓等患者需谨慎使用或遵医嘱。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空气压力治疗仪的应用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通过周期性的充气和放气，空气压力治疗仪能够产生脉动压力，有助于促进血液循环，改善肢体末梢的血液供应。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通过增加下肢静脉的血流速度，空气压力治疗仪可以预防长期卧床或手术后患者的深静脉血栓形成。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预防深静脉血栓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583" r="10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通过增加淋巴回流，空气压力治疗仪可以减轻肢体水肿，改善肢体肿胀和疼痛的症状。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减轻水肿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在康复医学中的应用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空气压力治疗仪操作简单，易于掌握，适合家庭使用。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方便易用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相比医院的专业治疗，家庭使用的空气压力治疗仪成本更低，经济实惠。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节省成本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家庭护理可以更好地满足长期康复患者的需求，帮助他们在家中持续进行康复治疗。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便于持续护理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在家庭护理中的应用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在运动训练中的应用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促进肌肉恢复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在运动训练后，空气压力治疗仪可以帮助放松肌肉，缓解肌肉疲劳和紧张。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预防运动损伤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通过改善血液循环和减轻水肿，空气压力治疗仪可以预防运动中可能出现的肌肉拉伤和关节扭伤。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提高运动表现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通过促进血液循环和肌肉恢复，空气压力治疗仪可以帮助运动员提高运动表现和竞技水平。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https://d.book118.com/828022005017006025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2024-09-01T14:32:46.977</cp:lastPrinted>
  <dcterms:created xsi:type="dcterms:W3CDTF">2024-09-01T06:32:46Z</dcterms:created>
  <dcterms:modified xsi:type="dcterms:W3CDTF">2024-09-01T06:32:48Z</dcterms:modified>
</cp:coreProperties>
</file>