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0DB7F-9CDB-4AD8-8CEB-3E44336F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9C1F4-0B93-4C51-AEFD-A0644AE17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A6F0F-779A-446E-9506-11413A43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FDA5B-3385-43DE-95A4-AB18ABE1A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163FE-8C1B-4AE0-A201-D5390095F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97816-D551-4E87-B032-161975E6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F1435-8475-45D3-B60D-25FDB7F37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E5E96-6351-4D99-A425-261E9151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017EA-4716-4831-B32E-FF633443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03136-C2AE-450E-A925-94A0F90F7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0969F-8766-4C60-ABE4-AC7ECD47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2012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市委办公室信息科科长竞聘演讲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个人基本情况介绍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竞聘优势分析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履行岗位职责设想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应对挑战与风险措施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结束语及感谢致辞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本科毕业于XX大学XX专业，研究生毕业于XX大学XX专业，具备扎实的专业基础和广泛的知识面。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在市委办公室工作多年，历任信息科科员、副科长等职务，积累了丰富的的工作经验和业务能力。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熟练掌握各种办公软件和信息系统，具备较强的文字处理、数据分析和汇报演讲能力。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善于沟通协调，具备较强的组织能力和团队合作精神，能够迅速适应新环境和新任务。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信息科科长是市委办公室的重要职位，需要具备高度的政治觉悟、敏锐的信息意识和出色的组织协调能力，能够确保各项信息工作的高效运转。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我热爱信息工作，具备较强的学习能力和创新意识，愿意为市委办公室的信息工作贡献自己的力量。同时，我也非常注重团队合作和沟通协调，能够与同事们保持良好的合作关系，共同推动信息工作的发展。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38" r="2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对岗位认知及自我评价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竞聘优势分析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丰富的工作经验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长期从事信息工作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在多个部门和岗位从事信息工作，积累了丰富的经验和技能。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深入了解市委办公室工作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对市委办公室的工作流程、业务需求和信息化建设有深入的了解和认识。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多次参与重大项目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曾参与多个重大项目的规划和实施，具备丰富的项目管理和实施经验。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强大的资源整合能力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善于整合内外部资源，协调各方利益和关系，确保项目的顺利实施。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灵活应对复杂情况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在处理复杂问题和突发事件时，能够迅速作出决策并协调各方资源加以解决。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优秀的团队管理能力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具备领导和管理团队的能力，能够激发团队成员的积极性和创造力。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较强的组织协调能力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始终认为团队合作是成功的关键，注重与团队成员建立良好的工作关系和沟通渠道。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积极促进团队发展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21" r="1162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具备大局意识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鼓励团队成员相互学习、共同进步，为团队的发展贡献自己的力量。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在团队合作中，始终保持大局意识，注重整体利益和团队目标的实现。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良好的团队合作精神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履行岗位职责设想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根据市委和办公室的总体工作部署，制定信息科的工作计划和目标，确保各项工作有条不紊地推进。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针对市委关注的重点问题和领导决策需求，明确信息科的工作重点，为领导提供及时、准确、全面的信息服务。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确定工作重点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与市委各部门、各区县办公室等保持密切联系，及时了解上级指示精神和工作动态，确保信息畅通。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通过多种渠道收集信息，包括文件、会议、调研、媒体等，确保信息的全面性和准确性。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拓宽信息来源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对收集到的信息进行筛选、分类、分析和归纳，提炼出有价值的信息，为领导决策提供参考。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提高信息质量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建立完善的信息库，对各类信息进行分类存储和管理，方便查询和调用。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建立信息库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加强信息收集和整理工作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https://d.book118.com/828022012045006036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2024-09-15T13:55:15.182</cp:lastPrinted>
  <dcterms:created xsi:type="dcterms:W3CDTF">2024-09-15T05:55:15Z</dcterms:created>
  <dcterms:modified xsi:type="dcterms:W3CDTF">2024-09-15T05:55:17Z</dcterms:modified>
</cp:coreProperties>
</file>