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B13B6-142C-4E88-BBF2-969E50BF3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94BDE-870C-4703-96E6-DC069DEA3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0A756-84B7-4FAE-A3C5-CBAC00ABE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75AB6-B829-48BD-88E1-4BC3D550B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1E7A4-E628-4D5A-899E-5DDCCAADD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41C33C-D91A-4C61-9DD4-BD31233E8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1DE62-8172-4E13-8CD8-B55999728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19E69-AB21-4D3B-B2EA-1141AA22E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6DB31-29A7-4D75-97F1-A4B974A4D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0A8FD-74EB-4170-B9BA-32A6CF46A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6477C-B103-4C8C-8B94-BECC0C86C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202212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廉洁文化知识竞赛活动方案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活动规则与要求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活动奖励与表彰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廉洁文化是社会主义核心价值观的重要组成部分，通过培养廉洁自律的道德观念，有助于提高公民的道德素质和社会文明程度。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培养道德观念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廉洁文化倡导清正廉洁、诚实守信的价值观念，有助于在社会中弘扬正气，抵制腐败现象。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弘扬正气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廉洁文化有助于减少社会矛盾和冲突，促进人与人之间的和谐共处，为构建和谐社会提供精神支撑。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廉洁文化的重要性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29" r="1562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通过知识竞赛活动，宣传廉洁文化的理念、价值观和行为规范，提高公众对廉洁文化的认识和理解。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宣传廉洁文化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通过参与知识竞赛活动，使公众更加深入地了解廉洁文化的重要性，增强廉洁自律的意识。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增强廉洁意识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知识竞赛活动可以发掘和培养具备廉洁品质的人才，为社会提供更多优秀的人才资源。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培养人才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通过知识竞赛活动，营造崇尚廉洁、抵制腐败的良好社会氛围，推动社会风气的改善。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营造良好社会氛围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知识竞赛活动的目的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廉洁自律准则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反腐倡廉法规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廉政建设与道德修养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竞赛主题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形式一：个人竞答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形式二：团队竞答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形式三：观众互动答题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83" r="13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对象三：高校师生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对象一：政府机关工作人员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对象二：企事业单位员工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XXXX年XX月XX日（周X）XX:XX-XX:XX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XX市XX会议中心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竞赛时间与地点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组织单位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确定竞赛活动的组织单位，如纪委、监察部门或廉洁文化宣传部门。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组织人员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明确活动组织人员，包括负责人、协调人员、执行人员等。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组织分工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根据组织人员的工作职责，进行明确的分工，确保活动顺利进行。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选择合适的宣传渠道，如媒体、社交平台、宣传海报等。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设计吸引人的宣传语、海报和宣传视频，突出廉洁文化的主题。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确定宣传推广的时间节点，确保活动信息的及时传播。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宣传时间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报名时间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明确报名开始和结束的时间，方便参赛者安排时间。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提供多种报名方式，如线上报名、线下报名、团体报名等，方便参赛者参与。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报名条件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设定参赛者的条件，如年龄、职业等限制。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活动规则与要求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本次廉洁文化知识竞赛采用淘汰制，分为初赛、复赛和决赛三个阶段。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违规处理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对于作弊、违规等行为，一经发现将取消参赛资格。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选手需在规定时间内完成选择题和简答题，采用线上答题形式，确保公平公正。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竞赛规则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面向全校师生，鼓励各学院、班级组队参赛。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每支参赛队伍由3-5名选手组成，鼓励跨学院、跨专业组队。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组队要求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通过学校官方网站或指定平台进行在线报名，填写队伍名称、成员名单等信息。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参赛要求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https://d.book118.com/828022022127006025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2024-09-02T15:07:05.659</cp:lastPrinted>
  <dcterms:created xsi:type="dcterms:W3CDTF">2024-09-02T07:07:05Z</dcterms:created>
  <dcterms:modified xsi:type="dcterms:W3CDTF">2024-09-02T07:07:07Z</dcterms:modified>
</cp:coreProperties>
</file>