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5893B-5C57-4BD0-8402-666C55082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99220-D1A6-4FB6-9A05-40BA2D7D6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2A4CF-F9D0-49A7-A9AF-B0263ABFE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6ADBD5-8990-4477-817A-72E25E760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D2E3AB-82F7-4718-BAE7-94262159C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A94144-29E5-4A3D-821D-ED2DD1CE6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7C4C5B-C8C7-4A16-B620-696B663F3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CB643B-9FA1-4581-AB5B-6C4CE70E8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C36BA9-E289-4498-B7E8-0341E0688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70B2B-5D28-4960-9127-B1CA872A7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4D23E-5765-4454-BF25-5EB79B534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22121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大客户关系管理策略的市场溢价分析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大客户关系管理策略概述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市场溢价理论分析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实证研究设计与方法论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实证结果分析与讨论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结论、启示与展望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146" b="181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698" b="6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市场竞争日益激烈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随着全球化进程的加速和市场竞争的日益激烈，企业越来越注重客户关系管理，尤其是大客户关系管理。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大客户对企业的重要性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大客户是企业的重要资产，他们为企业带来稳定的收入和利润，对企业的长期发展具有重要意义。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大客户关系管理的挑战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大客户关系管理涉及多个方面，包括客户需求、服务质量、营销策略等，需要企业具备专业的团队和科学的管理方法。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33796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研究目的：本文旨在探讨大客户关系管理策略的市场溢价分析，为企业制定有效的大客户关系管理策略提供理论支持和实践指导。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1147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研究问题：本文将围绕以下几个问题展开研究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86385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大客户关系管理策略对企业市场价值的影响是什么？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8884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不同行业、不同规模的企业在大客户关系管理策略上是否存在差异？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74070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如何制定有效的大客户关系管理策略以提高企业的市场价值？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967443" y="1905233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大客户关系管理策略概述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大客户定义及特点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大客户通常指的是对企业收入、利润或市场份额有重大影响的客户。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大客户往往具有采购量大、采购频率高、对产品和服务要求高、决策过程复杂等特点。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提高市场竞争力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与大客户建立长期稳定的合作关系，有助于企业在市场竞争中占据有利地位。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提升客户满意度和忠诚度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通过有效的大客户关系管理策略，可以更好地满足客户需求，提升客户满意度和忠诚度。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促进业务增长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大客户是企业的重要收入来源，维护好与大客户的关系可以促进业务增长。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大客户关系管理策略重要性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根据大客户的特殊需求，提供个性化的产品和服务，以满足其独特的需求。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优先服务策略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深度参与策略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长期合作策略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在资源有限的情况下，优先保障大客户的服务需求，确保其业务运行的顺畅。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邀请大客户参与企业的产品研发、市场推广等活动，加深双方的合作与信任。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与大客户签订长期合作协议，确保双方在未来一段时间内持续稳定的合作关系。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常见大客户关系管理策略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市场溢价理论分析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市场溢价是指某一资产在市场上的交易价格高于其内在价值的现象，反映了市场对资产未来表现的乐观预期。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通常通过比较资产的市场价格与其基本面价值（如账面价值、重置成本等）的差异来衡量市场溢价水平。差异越大，市场溢价越高。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市场溢价概念及计算方法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市场溢价定义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宏观经济因素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经济增长、通货膨胀、利率等宏观经济指标对市场溢价水平具有重要影响。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不同行业的市场溢价水平受行业成长性、竞争格局、政策环境等因素影响。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公司的盈利能力、成长潜力、治理结构等因素也会影响其市场溢价水平。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影响市场溢价因素探讨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通过优化客户服务、提供个性化解决方案等措施，提高客户满意度和忠诚度，进而提升品牌形象和市场地位，从而获得更高的市场溢价。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提升客户满意度和忠诚度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构建紧密的客户关系网络，增加客户转移成本，降低客户流失率，从而确保企业在市场竞争中的优势地位，实现市场溢价的提升。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增强客户黏性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深入了解客户需求，提供交叉销售和增值服务机会，增加客户黏性并拓展收入来源，进一步提高市场溢价水平。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促进交叉销售和增值服务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大客户关系管理策略对市场溢价影响机制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https://d.book118.com/828022121035006025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2024-09-01T19:23:35.731</cp:lastPrinted>
  <dcterms:created xsi:type="dcterms:W3CDTF">2024-09-01T11:23:35Z</dcterms:created>
  <dcterms:modified xsi:type="dcterms:W3CDTF">2024-09-01T11:23:37Z</dcterms:modified>
</cp:coreProperties>
</file>