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31CB5-8426-4278-97E6-158C6286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7DBD5-D487-45A0-8BD1-5698903F1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718F7-D8B4-4FFC-ABB3-A114431EC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C6F2D-1115-4E66-B0DB-2E94E48F7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565973-499E-466A-B8F3-18988BAE7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8FB0F-2AC1-4AAD-9388-C98E8961E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6278C-D8EA-4600-BC70-0ADA95B46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6097A-51C6-4DEF-9CF7-EE0C8592E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B9376-AFA5-475B-AC3F-8ADB2BA04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80127-B786-4EB7-9B4A-5872A5A91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CD414-E948-42CE-87E1-D8ECD3549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3063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唇鼻畸形护理查房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唇鼻畸形概述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唇鼻畸形患者的护理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唇鼻畸形患者的康复指导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唇鼻畸形患者的并发症预防与处理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唇鼻畸形患者的健康教育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唇鼻畸形概述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唇鼻畸形的定义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唇鼻畸形可能表现为唇裂、鼻孔畸形、鼻翼不对称等，严重程度不一。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唇鼻畸形是指唇和鼻部形态异常，通常是由于先天遗传、环境因素或两者共同作用的结果。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根据畸形的严重程度，唇鼻畸形可分为轻度、中度和重度。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轻度畸形可能仅表现为轻微的唇裂或鼻孔不对称；中度畸形可能包括较明显的唇裂和鼻部形态异常；重度畸形则可能涉及整个唇部和鼻部的严重畸形。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唇鼻畸形的分类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唇鼻畸形的病因较为复杂，主要包括遗传因素、环境因素和两者之间的相互作用。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遗传因素包括基因突变和染色体异常，可能导致唇鼻畸形的发生。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环境因素如孕期感染、药物使用、辐射暴露等也可能对胎儿的唇鼻发育产生不良影响。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唇鼻畸形的病因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唇鼻畸形患者的护理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评估患者的心理状况，提供心理疏导和支持，减轻焦虑和恐惧。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协助医生完成术前检查，确保患者无手术禁忌症。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指导患者保持良好的生活习惯，如戒烟、戒酒等。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保持口腔清洁，预防口腔感染。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健康指导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在手术过程中，密切监测患者的生命体征，确保手术顺利进行。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与手术医生密切配合，协助完成手术操作。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注意观察患者情况，及时发现并处理可能的并发症。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保持伤口清洁、干燥，定期换药，预防感染。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评估患者的疼痛状况，提供适当的疼痛缓解措施。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根据患者的恢复情况，指导合理饮食，促进伤口愈合。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在医生指导下进行适当的功能锻炼，促进唇鼻功能的恢复。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唇鼻畸形患者的康复指导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https://d.book118.com/828023063116006034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2024-09-13T06:38:53.930</cp:lastPrinted>
  <dcterms:created xsi:type="dcterms:W3CDTF">2024-09-12T22:38:53Z</dcterms:created>
  <dcterms:modified xsi:type="dcterms:W3CDTF">2024-09-12T22:38:55Z</dcterms:modified>
</cp:coreProperties>
</file>