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FA39E3-9087-41B2-AB69-DC96D023F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B6F43F-1A8F-4967-BCAC-CDC5BCE71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8D1D9A-F897-4575-9B12-6EFF6BBDE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B90E38-1E8F-44D9-AAD0-995E2AAE0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47F706-7F80-4F51-90AE-9984C80748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F0FA8F-30B3-4095-9B83-D66B0BFE84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141CB6-05BE-4BBA-AB8D-FD3AA6F9E7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105209-733F-412F-8655-D570BA7FA5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1435BE-8F08-4E83-886E-1745F37EBF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00912A-2D7B-43B5-BA80-DB24DD321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8FD22-E65E-4EA6-95B1-39C2FFD132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23074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solidFill>
                <a:latin typeface="Microsoft Yahei"/>
                <a:ea typeface="Microsoft Yahei"/>
                <a:cs typeface="Microsoft Yahei"/>
              </a:rPr>
              <a:t>2024-01-12</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心理健康教育策略研究报告总结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研究背景与目的</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研究方法与过程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心理健康教育现状分析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心理健康教育策略研究</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心理健康教育策略效果评估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研究结论与展望</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心理健康教育策略实施建议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研究背景与目的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心理健康教育的重要性</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心理健康教育是促进学生全面发展的重要组成部分，对于提高学生的心理素质和应对能力具有重要意义。</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当前教育体系的不足</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当前教育体系在心理健康教育方面存在一定不足，需要加强和完善相关策略。</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社会竞争压力增大</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随着社会的发展，人们面临的竞争压力越来越大，心理健康问题逐渐凸显。</a:t>
            </a:r>
          </a:p>
        </p:txBody>
      </p:sp>
      <p:pic>
        <p:nvPicPr>
          <p:cNvPr id="8" name="Picture 8"/>
          <p:cNvPicPr>
            <a:picLocks noChangeAspect="1"/>
          </p:cNvPicPr>
          <p:nvPr/>
        </p:nvPicPr>
        <p:blipFill>
          <a:blip r:embed="rId2"/>
          <a:srcRect l="14966" r="14966"/>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375" b="14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为教育决策提供依据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通过研究结果为教育决策提供科学依据，推动教育改革和发展。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探讨有效的心理健康教育策略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通过研究和实践，探索有效的心理健康教育策略，提高教育效果。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促进学生心理健康发展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通过改进教育方式和方法，促进学生心理健康发展，提高学生的心理素质和应对能力。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理论意义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本研究对于丰富和发展心理健康教育理论具有重要意义，为后续研究提供有益的参考和借鉴。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实践意义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本研究提出的心理健康教育策略可以为实际教育工作提供指导和支持，有助于提高教育效果和学生的心理素质。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社会意义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通过提高学生的心理素质和应对能力，有助于减少社会矛盾和冲突，促进社会的和谐稳定发展。</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研究方法与过程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实证研究法</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通过问卷调查、访谈、观察等方法收集数据，对心理健康教育策略的实际效果进行实证分析。</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跨文化比较法</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比较不同文化背景下心理健康教育策略的异同，为制定更具针对性的教育策略提供借鉴。</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案例分析法</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选取具有代表性的案例，深入剖析其在心理健康教育策略方面的成功经验和问题。</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文献综述法</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通过查阅国内外相关文献，了解心理健康教育策略的最新研究成果和趋势。</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确定研究问题</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明确研究主题，确定研究问题，为后续研究提供方向。</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设计研究方案</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制定研究计划，设计研究方案，包括研究方法、数据收集和分析等。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实施研究</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按照研究方案进行数据收集和分析，确保研究的科学性和客观性。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撰写研究报告</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对研究结果进行整理、分析和归纳，撰写研究报告，呈现研究成果。</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研究过程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心理健康教育现状分析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城乡之间、不同学校之间的心理健康教育资源分配不均，导致部分地区和学校缺乏足够的心理健康教育。</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教育资源不均衡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部分学校和家长仍过于关注学业成绩，忽视了学生的心理健康发展，未能充分认识到心理健康教育的重要性。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教育理念落后</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缺乏专业的心理健康教育师资，现有教师队伍的专业素养有待提高。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专业师资不足</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当前心理健康教育存在的问题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随着社会压力的增大和学生心理健康问题的增多，学生对于心理健康教育有着强烈的需求。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学生需求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83" r="16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家长需求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625" r="10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社会需求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917" r="8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家长逐渐认识到心理健康对孩子成长的重要性，希望学校提供相关的教育和指导。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社会对心理健康的关注度逐渐提高，对心理健康教育提出了更高的要求。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心理健康教育需求分析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92" r="12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心理健康教育将更加注重专业性和科学性，提高教育质量。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专业化发展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多元化模式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全面化整合</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个性化教育</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探索更多元化的教育模式，满足不同群体的需求，如线上教育、社区教育和学校教育相结合等。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将心理健康教育与其他学科教育进行整合，实现全学科育人的目标。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关注学生的个体差异，提供个性化的心理健康教育服务。</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心理健康教育发展趋势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心理健康教育策略研究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708" b="37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心理健康教育是指通过一系列的教育活动，帮助个体建立正确的心理健康观念，提高心理素质和应对压力的能力。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心理健康教育的定义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心理健康教育对于个体的成长和发展至关重要，它有助于提高个体的心理素质，增强应对压力和挫折的能力，减少心理问题的发生。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心理健康教育的重要性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心理健康教育的内容包括认知教育、情感教育、人际关系教育、自我认知教育等方面，旨在帮助个体全面提高心理素质。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心理健康教育的内容</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心理健康教育策略概述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https://d.book118.com/828023074002006044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2024-09-23T17:57:02.509</cp:lastPrinted>
  <dcterms:created xsi:type="dcterms:W3CDTF">2024-09-23T09:57:02Z</dcterms:created>
  <dcterms:modified xsi:type="dcterms:W3CDTF">2024-09-23T09:57:04Z</dcterms:modified>
</cp:coreProperties>
</file>