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EC171-4AF2-4EA6-A24B-7942243C5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622F0-B67F-4D92-A763-124C70E0E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49FC0-F5AC-41D4-BC74-CDC5CB957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E88949-333D-493E-833B-489B78CB9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913F7F-9512-49B3-8DAF-AF14CC750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90ED06-8C28-4429-95D7-90488F082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0B7546-85C4-4A71-93B6-500F0A2D4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26E9F6-1FDE-4658-AA0C-E80B0934E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B74FCD-B5D5-4313-A5FE-BBBE9D050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37CBC-705C-4D25-8755-B45947F18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ACF4D-6DD3-43D4-AA1B-DE53744A0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2314302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智能消防自动控制技术提升火灾防范能力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自动控制技术原理及应用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火灾探测与报警系统优化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灭火系统自动化升级策略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应急疏散和救援辅助决策支持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31" r="2423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火灾常常导致严重的人员伤亡，给人们的生命安全带来极大威胁。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火灾会造成巨大的财产损失，包括建筑、设备、物资等的损毁。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火灾还可能引发社会恐慌，影响社会稳定和经济发展。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因此，加强火灾防范工作，提高火灾应对能力，对于保障人民生命财产安全、维护社会稳定具有重要意义。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防范重要性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火灾危害与防范重要性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未来，随着人工智能、物联网等技术的不断发展，智能消防技术将实现更高水平的发展和应用，为火灾防范工作提供更加全面、精准的支持。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随着科技的不断发展，智能消防技术逐渐成为火灾防范领域的研究热点。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技术优势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智能消防技术具有自动化、智能化、高效性等优点，能够显著提高火灾防范的效率和准确性。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智能消防技术经历了从传统消防到智能消防的逐步发展过程，不断引入新技术、新方法，推动火灾防范工作的创新和发展。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智能消防技术发展概述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自动控制技术原理及应用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通过温度、烟雾等传感器实时监测环境参数，将物理量转化为电信号进行处理。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控制算法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执行器技术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根据传感器采集的数据，运用控制算法进行计算和判断，实现对消防设备的自动控制。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接收控制信号，驱动消防设备执行相应动作，如启动灭火装置、打开排烟口等。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自动控制技术基本原理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通过烟雾、温度等传感器实时监测火情，自动触发报警并通知相关人员。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火灾自动报警系统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实现火灾自动报警系统与消防设备之间的联动控制，提高灭火效率。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消防联动控制系统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根据火势蔓延情况，智能调整疏散指示标志的亮度和方向，引导人员安全疏散。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智能疏散指示系统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在智能消防领域应用现状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042" r="18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多系统协同控制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实现火灾自动报警系统、消防联动控制系统、智能疏散指示系统等多系统之间的协同控制，提升整体火灾防范能力。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传感器精度与稳定性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提高传感器对火灾参数的检测精度和稳定性，减少误报和漏报现象。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控制算法优化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针对复杂多变的火灾场景，不断优化控制算法，提高自动控制的准确性和时效性。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关键技术挑战与突破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火灾探测与报警系统优化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传统火灾探测器容易受到环境干扰，如灰尘、潮湿等，导致误报率较高。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误报率高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传统火灾探测器通常基于温度或烟雾浓度变化进行探测，反应速度相对较慢。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探测速度慢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566" r="556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传统火灾探测器只能提供火灾发生的信号，无法精确定位火源位置。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无法定位火源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传统火灾探测报警系统局限性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118" b="121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基于自动控制技术优化方案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采用智能算法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通过引入智能算法，如神经网络、深度学习等，提高火灾探测的准确性和灵敏度。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多传感器融合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利用多种传感器，如温度、烟雾、CO浓度等，进行信息融合，提高火灾探测的可靠性。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精确火源定位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结合视频监控、图像识别等技术，实现火源位置的精确定位，为快速响应提供准确信息。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https://d.book118.com/828023143025006034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2024-09-12T10:55:52.149</cp:lastPrinted>
  <dcterms:created xsi:type="dcterms:W3CDTF">2024-09-12T02:55:52Z</dcterms:created>
  <dcterms:modified xsi:type="dcterms:W3CDTF">2024-09-12T02:55:54Z</dcterms:modified>
</cp:coreProperties>
</file>