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C1DBB-64DD-4327-95E1-500A7E40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739A8-A7A6-46EA-B580-97F7A59A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67D7C-FDAB-4338-AF40-1496223A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5A533-D829-4207-A7B2-93C432DF1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B5182-F053-4E39-9DBE-C725A59E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2A002E-452C-4EBC-A8EE-54EF39098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A4FBB-F1E7-41F9-8920-747EFAEF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F8DF9-87F9-4BE1-82B8-5BBEB9CD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FC6EB-C8DC-4E51-BDCD-6D219E9D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2078F-C9FD-4A70-8214-B9699D55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7693-3585-4431-9048-25FBE1FF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4025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营销管理和品牌推广培训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营销管理与品牌推广的关系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营销管理与品牌推广的实践应用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营销管理与品牌推广的挑战与对策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培训总结与行动计划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营销管理是一种通过计划、组织、领导和控制等职能，协调企业内外部资源，实现企业营销目标的过程。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是企业实现市场导向、满足顾客需求、提高竞争力和盈利能力的重要手段。通过有效的营销管理，企业可以更好地了解市场趋势和顾客需求，制定科学合理的营销策略，提高产品和服务的市场占有率和品牌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313" r="40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营销管理的目标是实现企业营销战略和计划所设定的各项具体指标，包括销售额、市场份额、顾客满意度等。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营销管理的任务包括分析市场机会、制定营销策略、设计营销组合、管理营销团队、评估营销绩效等。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营销管理起源于20世纪初的美国，当时企业开始注重市场需求和顾客满意度，逐渐从生产导向转向市场导向。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营销管理不断发展和完善。现代营销管理强调以顾客为中心，通过市场调研、数据分析、精准营销等手段，实现企业与顾客的互动和共赢。同时，营销管理也注重品牌建设、渠道拓展、网络营销等方面的创新和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品牌推广基础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品牌代表了消费者对产品或服务的认知、信任和忠诚度，是企业的重要资产之一。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品牌的概念与价值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通过品牌推广，使更多消费者了解品牌，增加品牌曝光度。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通过精心策划的品牌推广活动，塑造独特的品牌形象，提升品牌价值。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品牌推广有助于提高消费者对产品的认知度和购买意愿，从而促进销售增长。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品牌推广的意义与目的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品牌推广的策略与方法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通过电视、广播、报纸、杂志等媒体进行广告宣传，提高品牌知名度。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组织新闻发布会、赞助活动、公益活动等公关活动，提升品牌形象。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利用社交媒体、搜索引擎优化（SEO）、电子邮件营销等网络手段进行品牌推广。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举办展会、促销活动、体验活动等线下活动，吸引消费者关注品牌。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广告宣传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公关活动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网络营销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营销管理与品牌推广的关系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通过市场研究和分析，制定符合品牌定位和市场需求的营销策略，为品牌推广提供方向。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866" r="3786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通过广告、公关等手段，塑造独特的品牌形象，增强消费者对品牌的认知和记忆。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通过营销手段促进产品销售，提高品牌市场份额和盈利能力，为品牌推广提供持续动力。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营销管理对品牌推广的支持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品牌推广对营销管理的促进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通过品牌推广活动，提高品牌在目标市场的知名度，增加潜在消费者数量。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增强品牌美誉度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通过优质的产品和服务，提升品牌美誉度，增加消费者对品牌的信任和好感。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通过品牌推广和营销管理的协同作用，不断拓展市场份额，提高品牌竞争力。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https://d.book118.com/828024025133006036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2024-09-16T10:16:38.842</cp:lastPrinted>
  <dcterms:created xsi:type="dcterms:W3CDTF">2024-09-16T02:16:38Z</dcterms:created>
  <dcterms:modified xsi:type="dcterms:W3CDTF">2024-09-16T02:16:41Z</dcterms:modified>
</cp:coreProperties>
</file>