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B5CF0-9C70-4701-845F-34F0C36A8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68EB1-B727-4CEC-A717-942358F78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FD242-55CD-409E-9289-9CA0DF1A7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93559-2540-46C6-BDA5-5B9E3928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6B509-DAE6-47DB-8B64-35230E84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5723A-16A3-4D61-AE17-7DDA37E9E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9F224-ECB4-4542-BDED-753882B3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7E2DA-24D9-4170-9616-EACD6A11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3ADC7-A31C-4570-BB27-B539DD5B0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16CDB-A0DE-4951-98F4-BCDD9700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95280-E417-436F-AE93-3910F172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4117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移动通信技术第3版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2G移动通信技术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3G移动通信技术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4G移动通信技术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5G移动通信技术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其他移动通信技术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移动通信技术概述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第一代移动通信技术（1G）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以模拟技术为基础，主要提供语音通信服务，如AMPS和TACS等系统。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采用数字技术，提供语音和低速数据通信服务，如GSM和CDMA等系统。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以宽带CDMA技术为基础，提供高速数据通信服务，支持移动多媒体业务，如WCDMA、CDMA2000和TD-SCDMA等系统。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采用OFDM和MIMO等技术，提供高速移动数据通信服务，支持各种移动互联网应用，如LTE和LTE-Advanced等系统。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第二代移动通信技术（2G）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第三代移动通信技术（3G）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第四代移动通信技术（4G）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移动通信技术发展历程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可分为单工、半双工和全双工通信方式。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按传输方式分类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按信号性质分类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按工作频段分类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按多址方式分类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可分为模拟和数字通信方式。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可分为低频、中频和高频通信方式。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可分为频分多址（FDMA）、时分多址（TDMA）、码分多址（CDMA）和空分多址（SDMA）等。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移动通信技术分类与特点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提供高质量的语音通话服务，满足人们日常通信需求。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语音通信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将移动通信技术应用于工业自动化领域，实现远程监控、数据采集和智能控制等功能。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提供高速、高效的数据传输服务，支持各种移动互联网应用，如网页浏览、文件下载、视频通话等。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通过移动通信技术连接各种智能设备，实现设备间的互联互通和智能化管理。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利用移动通信技术构建城市信息化基础设施，提高城市管理和公共服务水平。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移动通信技术应用领域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2G移动通信技术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GSM技术原理及特点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GSM技术原理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GSM（全球移动通信系统）采用时分多址（TDMA）和频分多址（FDMA）技术，将一个无线频率分为多个时隙和频道，实现多用户同时通信。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GSM技术特点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提供数字语音通信、短信服务（SMS）和低速数据业务；具有全球漫游能力；采用加密算法保证通信安全。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CDMA（码分多址）利用扩频通信技术，将用户信息通过特定的扩频码进行调制，实现在同一频段内多个用户同时通信。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CDMA技术原理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提供高质量的语音通信和数据传输服务；具有软切换功能，减少通话中断；抗干扰能力强，适用于复杂电磁环境。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CDMA技术特点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CDMA技术原理及特点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GSM和CDMA广泛应用于语音通信、短信服务、低速数据业务和移动定位等领域。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数据传输速率较低，无法满足高速数据业务需求；网络容量有限，难以应对大规模用户并发通信；安全性有待提高。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2G技术应用与局限性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2G技术局限性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2G技术应用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3G移动通信技术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WCDMA（宽带码分多址）是一种基于GSM MAP核心网，UTRAN（UMTS陆地无线接入网）为无线接口的第三代移动通信系统。它采用直接序列扩频码分多址（DS-CDMA）、频分双工（FDD）方式，码片速率为3.84Mcps，载波带宽为5MHz。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WCDMA具有更高的频谱效率和更快的数据传输速度，支持高速移动状态下的数据业务，同时提供多种业务类型，如语音、数据、视频等。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CDMA2000是从窄带CDMA（IS-95）技术发展而来的宽带CDMA技术，也称为CDMA Multi-Carrier，由美国高通北美公司为主导提出。它采用多载波方式，通过扩频技术将信号扩展到更宽的频带上，以提高数据传输速率和容量。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CDMA2000具有较高的频谱利用率和灵活的组网方式，支持多种业务类型，如语音、数据、视频等。同时，它具有良好的兼容性和平滑演进能力，可以方便地过渡到更高级别的移动通信系统。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CDMA2000技术原理及特点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TD-SCDMA（时分同步码分多址）是由中国提出的第三代移动通信标准，也是ITU批准的三个3G标准中的一个。它采用时分双工（TDD）、同步码分多址（SCDMA）技术，结合了智能天线、联合检测、接力切换等先进技术。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D-SCDMA具有频谱利用率高、系统容量大、抗干扰能力强等优点。同时，它支持多种业务类型，如语音、数据、视频等，并具有良好的兼容性和平滑演进能力。此外，TD-SCDMA还采用了智能天线技术，提高了系统性能和覆盖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TD-SCDMA技术原理及特点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3G技术在移动互联网、多媒体通信、智能交通等领域得到了广泛应用。它提供了更快的数据传输速度和更丰富的业务类型，满足了人们对移动通信的多样化需求。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技术在高速移动状态下的性能表现不够理想，数据传输速率和稳定性有待提高。同时，3G网络的覆盖范围和质量也存在一定的局限性，尤其是在偏远地区和室内环境下。此外，随着4G和5G技术的快速发展和应用，3G技术已经逐渐被淘汰和替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3G技术应用与局限性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4G移动通信技术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https://d.book118.com/828024117110006042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2024-09-21T21:53:07.533</cp:lastPrinted>
  <dcterms:created xsi:type="dcterms:W3CDTF">2024-09-21T13:53:07Z</dcterms:created>
  <dcterms:modified xsi:type="dcterms:W3CDTF">2024-09-21T13:53:09Z</dcterms:modified>
</cp:coreProperties>
</file>