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0793" r:id="rId2"/>
  </p:sldMasterIdLst>
  <p:notesMasterIdLst>
    <p:notesMasterId r:id="rId3"/>
  </p:notesMasterIdLst>
  <p:sldIdLst>
    <p:sldId id="259" r:id="rId4"/>
    <p:sldId id="262" r:id="rId5"/>
    <p:sldId id="265" r:id="rId6"/>
    <p:sldId id="267" r:id="rId7"/>
  </p:sldIdLst>
  <p:sldSz cx="12192000" cy="6858000"/>
  <p:notesSz cx="6858000" cy="9144000"/>
  <p:custDataLst>
    <p:tags r:id="rId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tags" Target="tags/tag117.xml" /><Relationship Id="rId9" Type="http://schemas.openxmlformats.org/officeDocument/2006/relationships/presProps" Target="presProp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tags" Target="../tags/tag15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image" Target="../media/image1.png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image" Target="../media/image2.jpeg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10" Type="http://schemas.openxmlformats.org/officeDocument/2006/relationships/tags" Target="../tags/tag39.xml" /><Relationship Id="rId11" Type="http://schemas.openxmlformats.org/officeDocument/2006/relationships/tags" Target="../tags/tag40.xml" /><Relationship Id="rId12" Type="http://schemas.openxmlformats.org/officeDocument/2006/relationships/tags" Target="../tags/tag41.xml" /><Relationship Id="rId13" Type="http://schemas.openxmlformats.org/officeDocument/2006/relationships/tags" Target="../tags/tag4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image" Target="../media/image2.jpe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tags" Target="../tags/tag48.xml" /><Relationship Id="rId7" Type="http://schemas.openxmlformats.org/officeDocument/2006/relationships/tags" Target="../tags/tag49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tags" Target="../tags/tag5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tags" Target="../tags/tag62.xml" /><Relationship Id="rId5" Type="http://schemas.openxmlformats.org/officeDocument/2006/relationships/tags" Target="../tags/tag63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4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2" Type="http://schemas.openxmlformats.org/officeDocument/2006/relationships/tags" Target="../tags/tag68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10" Type="http://schemas.openxmlformats.org/officeDocument/2006/relationships/tags" Target="../tags/tag84.xml" /><Relationship Id="rId11" Type="http://schemas.openxmlformats.org/officeDocument/2006/relationships/tags" Target="../tags/tag85.xml" /><Relationship Id="rId12" Type="http://schemas.openxmlformats.org/officeDocument/2006/relationships/tags" Target="../tags/tag86.xml" /><Relationship Id="rId13" Type="http://schemas.openxmlformats.org/officeDocument/2006/relationships/tags" Target="../tags/tag87.xml" /><Relationship Id="rId14" Type="http://schemas.openxmlformats.org/officeDocument/2006/relationships/tags" Target="../tags/tag88.xml" /><Relationship Id="rId15" Type="http://schemas.openxmlformats.org/officeDocument/2006/relationships/tags" Target="../tags/tag89.xml" /><Relationship Id="rId16" Type="http://schemas.openxmlformats.org/officeDocument/2006/relationships/tags" Target="../tags/tag90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image" Target="../media/image1.png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image" Target="../media/image2.jpeg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5949EE-9BC4-4399-AA70-28C3B26353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BB7069-153A-412E-A9BB-E3D8370DE3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0A2BDF-D3A0-444E-94D9-C49A225F1E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F60F94-F0BF-4698-B19B-FEFE0C66E1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AADC8FF-5388-4B14-A639-C70676EFA7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193F8FD-D1BC-439A-ACD2-3C3B3ECEB5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ACC54B3-03CD-44A3-9AD7-9B94B63CC5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409797-CDC9-4A12-AD82-D9CC475E2C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968319-21FE-4246-9C1E-E51A6D467D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3DE25E-F496-4D84-8EAA-4D1F916518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448857-B9EA-4871-A474-84127FDF81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cxnSp>
        <p:nvCxnSpPr>
          <p:cNvPr id="3145731" name="直接连接符 17"/>
          <p:cNvCxnSpPr/>
          <p:nvPr>
            <p:custDataLst>
              <p:tags r:id="rId1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/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/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>
            <a:avLst/>
          </a:prstGeom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/>
          <p:nvPr>
            <p:custDataLst>
              <p:tags r:id="rId1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4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sz="54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/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/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/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/>
            <a:r>
              <a:rPr lang="zh-CN" altLang="en-US">
                <a:sym typeface="+mn-ea"/>
              </a:rPr>
              <a:t>第五级</a:t>
            </a:r>
            <a:endParaRPr lang="zh-CN" altLang="en-US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9" name="直接连接符 6"/>
          <p:cNvCxnSpPr/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cxnSp>
        <p:nvCxnSpPr>
          <p:cNvPr id="3145741" name="直接连接符 8"/>
          <p:cNvCxnSpPr/>
          <p:nvPr>
            <p:custDataLst>
              <p:tags r:id="rId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/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/>
          <p:nvPr>
            <p:custDataLst>
              <p:tags r:id="rId3"/>
            </p:custDataLst>
          </p:nvPr>
        </p:nvCxnSpPr>
        <p:spPr>
          <a:xfrm flipH="1" flipV="1">
            <a:off x="2926080" y="604911"/>
            <a:ext cx="0" cy="562707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9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/>
          <p:nvPr>
            <p:custDataLst>
              <p:tags r:id="rId5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/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cxnSp>
        <p:nvCxnSpPr>
          <p:cNvPr id="3145751" name="直接连接符 13"/>
          <p:cNvCxnSpPr/>
          <p:nvPr>
            <p:custDataLst>
              <p:tags r:id="rId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/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/>
          <p:nvPr>
            <p:custDataLst>
              <p:tags r:id="rId3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/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3600" b="0" i="0" u="none" strike="noStrike" kern="1200" cap="none" spc="300" normalizeH="0" baseline="0" noProof="1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96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cxnSp>
        <p:nvCxnSpPr>
          <p:cNvPr id="3145759" name="直接连接符 10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cxnSp>
        <p:nvCxnSpPr>
          <p:cNvPr id="3145761" name="直接连接符 14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cxnSp>
        <p:nvCxnSpPr>
          <p:cNvPr id="3145763" name="直接连接符 6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cxnSp>
        <p:nvCxnSpPr>
          <p:cNvPr id="3145765" name="直接连接符 7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cxnSp>
        <p:nvCxnSpPr>
          <p:cNvPr id="3145767" name="直接连接符 11"/>
          <p:cNvCxnSpPr/>
          <p:nvPr>
            <p:custDataLst>
              <p:tags r:id="rId1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/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/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>
            <a:avLst/>
          </a:prstGeom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/>
          <p:nvPr>
            <p:custDataLst>
              <p:tags r:id="rId1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80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1.xml" /><Relationship Id="rId13" Type="http://schemas.openxmlformats.org/officeDocument/2006/relationships/tags" Target="../tags/tag92.xml" /><Relationship Id="rId14" Type="http://schemas.openxmlformats.org/officeDocument/2006/relationships/tags" Target="../tags/tag93.xml" /><Relationship Id="rId15" Type="http://schemas.openxmlformats.org/officeDocument/2006/relationships/tags" Target="../tags/tag94.xml" /><Relationship Id="rId16" Type="http://schemas.openxmlformats.org/officeDocument/2006/relationships/tags" Target="../tags/tag95.xml" /><Relationship Id="rId17" Type="http://schemas.openxmlformats.org/officeDocument/2006/relationships/tags" Target="../tags/tag96.xml" /><Relationship Id="rId18" Type="http://schemas.openxmlformats.org/officeDocument/2006/relationships/tags" Target="../tags/tag97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cxnSp>
        <p:nvCxnSpPr>
          <p:cNvPr id="3145729" name="直接连接符 7"/>
          <p:cNvCxnSpPr/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/>
            <a:r>
              <a:rPr lang="zh-CN" altLang="en-US"/>
              <a:t>三级</a:t>
            </a:r>
            <a:endParaRPr lang="zh-CN" altLang="en-US"/>
          </a:p>
          <a:p>
            <a:pPr marR="0" lvl="3"/>
            <a:r>
              <a:rPr lang="zh-CN" altLang="en-US"/>
              <a:t>四级</a:t>
            </a:r>
            <a:endParaRPr lang="zh-CN" altLang="en-US"/>
          </a:p>
          <a:p>
            <a:pPr marR="0"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00783" r:id="rId2"/>
    <p:sldLayoutId id="2147500784" r:id="rId3"/>
    <p:sldLayoutId id="2147500785" r:id="rId4"/>
    <p:sldLayoutId id="2147500786" r:id="rId5"/>
    <p:sldLayoutId id="2147500787" r:id="rId6"/>
    <p:sldLayoutId id="2147500788" r:id="rId7"/>
    <p:sldLayoutId id="2147500789" r:id="rId8"/>
    <p:sldLayoutId id="2147500790" r:id="rId9"/>
    <p:sldLayoutId id="2147500791" r:id="rId10"/>
    <p:sldLayoutId id="2147500792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Relationship Id="rId6" Type="http://schemas.openxmlformats.org/officeDocument/2006/relationships/tags" Target="../tags/tag10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14" Type="http://schemas.openxmlformats.org/officeDocument/2006/relationships/tags" Target="../tags/tag113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8026045106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指路问路的阅读教学设计</a:t>
            </a:r>
            <a:endParaRPr lang="zh-CN" altLang="en-US"/>
          </a:p>
        </p:txBody>
      </p:sp>
    </p:spTree>
    <p:custDataLst>
      <p:tags r:id="rId6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20" name="序号"/>
          <p:cNvSpPr txBox="1"/>
          <p:nvPr>
            <p:custDataLst>
              <p:tags r:id="rId4"/>
            </p:custDataLst>
          </p:nvPr>
        </p:nvSpPr>
        <p:spPr>
          <a:xfrm>
            <a:off x="3189605" y="145161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5"/>
            </p:custDataLst>
          </p:nvPr>
        </p:nvSpPr>
        <p:spPr>
          <a:xfrm>
            <a:off x="4132580" y="1220470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教学目标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6"/>
            </p:custDataLst>
          </p:nvPr>
        </p:nvSpPr>
        <p:spPr>
          <a:xfrm>
            <a:off x="7381875" y="145161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7"/>
            </p:custDataLst>
          </p:nvPr>
        </p:nvSpPr>
        <p:spPr>
          <a:xfrm>
            <a:off x="8324850" y="1191895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教学内容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8"/>
            </p:custDataLst>
          </p:nvPr>
        </p:nvSpPr>
        <p:spPr>
          <a:xfrm>
            <a:off x="3189605" y="311594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9"/>
            </p:custDataLst>
          </p:nvPr>
        </p:nvSpPr>
        <p:spPr>
          <a:xfrm>
            <a:off x="4132580" y="2826385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教学方法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0"/>
            </p:custDataLst>
          </p:nvPr>
        </p:nvSpPr>
        <p:spPr>
          <a:xfrm>
            <a:off x="7381875" y="311594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11"/>
            </p:custDataLst>
          </p:nvPr>
        </p:nvSpPr>
        <p:spPr>
          <a:xfrm>
            <a:off x="8324850" y="2856230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教学过程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2"/>
            </p:custDataLst>
          </p:nvPr>
        </p:nvSpPr>
        <p:spPr>
          <a:xfrm>
            <a:off x="3189605" y="478536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3"/>
            </p:custDataLst>
          </p:nvPr>
        </p:nvSpPr>
        <p:spPr>
          <a:xfrm>
            <a:off x="4132580" y="4525010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教学评价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4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教学目标</a:t>
            </a:r>
            <a:endParaRPr lang="zh-CN" altLang="en-US"/>
          </a:p>
        </p:txBody>
      </p:sp>
      <p:sp>
        <p:nvSpPr>
          <p:cNvPr id="1048870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https://d.book118.com/828026045106006024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S"/>
  <p:tag name="KSO_WM_UNIT_TYPE" val="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  <p:tag name="KSO_WM_TEMPLATE_THUMBS_INDEX" val="1、9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SLIDE_CONTENT_AREA" val="{&quot;left&quot;:&quot;413.45&quot;,&quot;top&quot;:&quot;89.95&quot;,&quot;width&quot;:&quot;493.5&quot;,&quot;height&quot;:&quot;323.95&quot;}"/>
  <p:tag name="KSO_WM_SLIDE_ID" val="custom2023028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  <p:tag name="KSO_WM_TEMPLATE_THUMBS_INDEX" val="1、9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13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80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16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1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17</Paragraphs>
  <Slides>4</Slides>
  <Notes>3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11">
      <vt:lpstr>Arial</vt:lpstr>
      <vt:lpstr>Calibri</vt:lpstr>
      <vt:lpstr>汉仪书宋二简</vt:lpstr>
      <vt:lpstr>MiSans Normal</vt:lpstr>
      <vt:lpstr>Wingdings</vt:lpstr>
      <vt:lpstr>Calibri Light</vt:lpstr>
      <vt:lpstr>Office Theme</vt:lpstr>
      <vt:lpstr>指路问路的阅读教学设计</vt:lpstr>
      <vt:lpstr>目录</vt:lpstr>
      <vt:lpstr>教学目标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2024-08-31T22:16:10.200</cp:lastPrinted>
  <dcterms:created xsi:type="dcterms:W3CDTF">2024-08-31T14:16:10Z</dcterms:created>
  <dcterms:modified xsi:type="dcterms:W3CDTF">2024-08-31T14:16:12Z</dcterms:modified>
</cp:coreProperties>
</file>