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AAC1-952B-4AF0-8FB9-C5463D6E1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10D7C-9113-4C97-BB4E-0724709CF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F5B49-9634-4D57-B996-F2A03FA01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79349-58CF-4B2B-99B2-996BEB66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86B11-48B3-462B-91EA-9D99E682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0B74E-3A36-44F1-9064-FC57A0B63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5EEADF-21DB-489D-B5A9-63280913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3CD6E5-F1E3-48A5-AB9B-BCD253541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0E85A-B461-47D4-875C-B05957D6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07B2B-ACBA-4EC5-B180-299FC4584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04BE6-7016-47BD-80D3-0802DCEE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26117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煤与瓦斯突出事故应急救援预案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应急救援资源与装备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应急救援处置措施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应急救援保障措施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预案的修订与完善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应急救援预案概述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预案的目标和原则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确保在煤与瓦斯突出事故发生时，能够迅速、有效地开展应急救援工作，最大程度地减少人员伤亡和财产损失。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以人为本、预防为主、统一指挥、快速反应、科学施救、及时处置。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5" name="AutoShape 5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6" name="Connector 6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10" name="AutoShape 10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2" name="Freeform 12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5" name="AutoShape 15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8" name="AutoShape 18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20" name="Freeform 20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Freeform 23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7" name="Freeform 27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Freeform 31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5" name="Freeform 35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适用于煤矿企业及周边地区发生的煤与瓦斯突出事故。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适用于应急救援力量对煤与瓦斯突出事故的处置工作。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适用于对煤与瓦斯突出事故的预防和预警工作。</a:t>
            </a:r>
            <a:endParaRPr lang="en-US" sz="1100"/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救援力量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预警监测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应急响应</a:t>
            </a:r>
            <a:endParaRPr lang="en-US" sz="1100"/>
          </a:p>
        </p:txBody>
      </p:sp>
      <p:sp>
        <p:nvSpPr>
          <p:cNvPr id="15" name="Freeform 15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预案的组织与实施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整合煤矿企业及周边地区的应急救援力量，建立应急救援队伍，配备必要的救援设备和器材。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建立煤与瓦斯突出事故预警监测系统，及时发现和处置异常情况。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按照预案规定的响应程序，迅速启动应急救援预案，组织救援力量赶赴现场，开展救援处置工作。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成立煤与瓦斯突出事故应急救援指挥部，负责统一指挥和协调应急救援工作。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事故风险评估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煤与瓦斯突出、瓦斯爆炸、煤尘爆炸、透水事故等。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采空区、老窑、瓦斯积聚、通风不良等。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事故类型和危险源分析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事故发生的可能性评估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根据历史数据和地质资料，分析事故发生的可能性和频率。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考虑采掘工程活动、通风系统、瓦斯监测等因素对事故发生可能性的影响。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事故可能造成矿工伤亡，甚至危及救援人员生命安全。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6458" r="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事故可能导致矿井设备损坏、生产中断和财产损失。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事故可能对周边环境造成一定程度的污染和破坏。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事故可能造成的影响评估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应急救援资源与装备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确保有一支训练有素、经验丰富的救援队伍，具备应对煤与瓦斯突出事故的专业技能和知识。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确保救援人员具备应对紧急情况的能力，定期进行培训和演练，提高救援队伍的应急响应能力。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救援队伍与人员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人员配备与培训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建立专业的救援队伍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配备先进的救援装备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根据煤与瓦斯突出事故的特点，配备专业的救援装备，如瓦斯检测仪器、通风设备、防护用品等。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储备应急物资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提前储备必要的应急救援物资，如食物、水、药品等，确保在事故发生后能够及时提供给受困人员和救援人员。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救援装备与物资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建立救援设施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建立完善的救援设施，如临时救援站、医疗救治点等，确保在事故发生后能够及时提供救援服务。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配备高效交通工具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根据救援需要，配备足够的交通工具，如车辆、直升机等，确保救援人员和物资能够及时到达事故现场。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98" r="250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救援设施与交通工具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应急救援处置措施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对事故现场进行全面侦查，了解事故原因、规模和可能产生的后果，为救援指挥提供决策依据。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采取有效措施，防止事故扩大，对危险区域进行封闭，防止次生灾害发生。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839" r="1083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立即启动应急预案，组织专业队伍赶赴现场，设立警戒区域，实施交通管制，严格限制无关人员进入。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现场警戒与控制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https://d.book118.com/828026117115006044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2024-09-25T00:46:29.917</cp:lastPrinted>
  <dcterms:created xsi:type="dcterms:W3CDTF">2024-09-24T16:46:29Z</dcterms:created>
  <dcterms:modified xsi:type="dcterms:W3CDTF">2024-09-24T16:46:32Z</dcterms:modified>
</cp:coreProperties>
</file>