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EABA2-525B-4C3A-ADA3-50033DFEF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4B55C-F9C2-4174-92A7-C8231FF2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235CB-E3BC-4BFF-B774-203474A92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3D86E-2C32-4A62-81FF-8AD9D94E9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2C0F1E-7FBF-47DA-B795-45FD1B6D7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AAD92F-CC19-4D1F-9B27-43F11C906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10E746-BE6B-4EDC-9171-5168F0CDC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694F1-BFEB-4CB8-A431-C5676DB99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95B8B-213C-44C0-A3CB-81E9C7D2A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A04C0-84A2-45BD-A37B-51BB70EC8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5F619-0C53-4CC5-AA03-67AC7DC7F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707611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二次函数解析式的确定课件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二次函数解析式的基本形式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二次函数解析式的确定方法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二次函数解析式的应用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二次函数解析式的性质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二次函数解析式的图像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二次函数解析式的基本形式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二次函数解析式是用来表示二次函数的数学表达式。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二次函数解析式通常由变量x、y和常数项组成，形式为y=ax^2+bx+c，其中a、b、c为常数，且a≠0。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二次函数解析式的定义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二次函数的标准形式是指二次函数解析式中的系数a、b、c满足特定条件的形式。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标准形式下的二次函数解析式为y=ax^2+bx+c，其中a、b、c满足条件a&gt;0，且b^2-4ac&gt;0。这种形式有助于更好地研究二次函数的性质和图像。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二次函数解析式的标准形式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非标准形式的二次函数解析式是指系数a、b、c不满足标准形式的条件的形式。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非标准形式下的二次函数解析式可以表示为y=ax^2+bx+c，其中a、b、c不满足条件a&gt;0，且b^2-4ac&gt;0。这种形式下的二次函数可能存在一些特殊的性质和图像，需要具体问题具体分析。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二次函数解析式的非标准形式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二次函数解析式的确定方法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顶点式确定二次函数解析式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顶点式是二次函数解析式的一种常见形式，它能够清晰地表达出二次函数的顶点和对称轴。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顶点式的一般形式为 $y = a(x - h)^2 + k$，其中 $(h, k)$ 是二次函数的顶点，$a$ 是开口方向的系数。通过顶点式，我们可以快速地确定二次函数的顶点和对称轴，从而更好地理解函数的性质。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3052" r="13052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一般式是二次函数解析式的标准形式，它包含了二次函数的所有信息。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一般式的一般形式为 $y = ax^2 + bx + c$，其中 $a, b, c$ 是常数，并且 $a neq 0$。通过一般式，我们可以全面地了解二次函数的各项系数，从而更好地分析函数的性质。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一般式确定二次函数解析式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交点式确定二次函数解析式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交点式是二次函数解析式的另一种形式，它能够清晰地表达出二次函数与x轴的交点。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交点式的一般形式为 $y = a(x - x_1)(x - x_2)$，其中 $x_1, x_2$ 是二次函数与x轴的交点的横坐标。通过交点式，我们可以快速地确定二次函数与x轴的交点，从而更好地了解函数的性质。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二次函数解析式的应用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https://d.book118.com/828027076116006026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2024-09-04T05:01:38.632</cp:lastPrinted>
  <dcterms:created xsi:type="dcterms:W3CDTF">2024-09-03T21:01:38Z</dcterms:created>
  <dcterms:modified xsi:type="dcterms:W3CDTF">2024-09-03T21:01:40Z</dcterms:modified>
</cp:coreProperties>
</file>