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2A3BA-D988-46C9-BDD8-4871EE28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F455F-D3D3-4EA8-8BC0-8B853E116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8029F-AFA2-417D-B251-C0C72D231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25B31-B480-4EA3-8331-29EEAD171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A2C89-5B3F-496A-9712-BF5E26020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CA5B1-F2D3-4B45-BD7D-8BCC7A414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55822-A463-4F9D-9131-92D471554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3FF97-EB92-4169-B647-7AB5D0F9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50956-03D7-4BBD-8FB9-AB6792F2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6DA1E-AC4F-4B0B-BEBC-C1041E44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7CE6D-5C65-4D15-91DE-E633FD0B9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3011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打造卓越中高层管理团队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团队现状与问题分析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卓越团队特征与素质要求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领导力提升与角色定位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目标管理与绩效考核体系建立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培训开发与职业发展规划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团队现状与问题分析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当前中高层管理团队由多位经验丰富的专业人士组成，具备较高的行业认知和管理能力。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团队成员在工作中表现出较高的执行力和团队协作能力，能够应对复杂多变的市场环境。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团队内部沟通顺畅，成员之间互相信任，形成了积极向上的工作氛围。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中高层管理团队现状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部分团队成员过于关注短期业绩，忽视了长期战略规划的重要性。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254" b="1025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缺乏战略思维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团队在创新方面的表现不够突出，缺乏对新事物、新观念的探索精神。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团队在人才培养和引进方面投入不足，可能导致后续发展乏力。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通过培训、学习等方式，增强团队成员的战略意识，提高其对未来发展趋势的预见性。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提升战略思维能力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鼓励团队成员积极尝试新方法、新思路，为企业的创新发展贡献力量。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加强创新能力培养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制定科学的人才选拔和培养计划，确保团队具备持续发展的潜力。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完善人才梯队建设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卓越团队特征与素质要求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团队领导者具备卓越的领导力，能够引导团队不断前进，激发团队成员的潜力。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团队鼓励创新思维，成员敢于挑战现状，提出新的想法和解决方案。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高效的沟通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团队内部沟通顺畅，信息透明度高，成员能够充分表达自己的想法和意见。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明确的目标与愿景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团队成员对团队目标和愿景有清晰、一致的理解，并为之努力。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互信与合作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团队成员之间建立深厚的信任关系，积极合作，共同解决问题。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卓越团队特征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中高层管理人员素质要求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中高层管理人员需要具备良好的沟通能力，能够清晰表达自己的意见，并与团队成员和上级进行有效沟通。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中高层管理人员需要具备优秀的团队协作能力，能够带领团队共同完成任务。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战略眼光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中高层管理人员需要具备战略眼光，能够洞察市场趋势和企业发展方向。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中高层管理人员需要具备创新思维和创新能力，能够推动企业不断创新发展。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中高层管理人员需要具备卓越的领导力，能够激发团队成员的潜力，带领团队不断前进。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企业需要根据中高层管理人员的素质要求，制定相应的选拔标准，确保选拔出具备优秀素质的人才。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内部选拔与外部引进相结合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企业可以通过内部选拔和外部引进相结合的方式，选拔出具备潜力的中高层管理人员。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制定培养计划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企业需要针对中高层管理人员的不足之处，制定相应的培养计划，提高其素质和能力。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实践锻炼与培训相结合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企业可以通过实践锻炼和培训相结合的方式，让中高层管理人员在实践中不断成长和提高。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企业需要建立相应的激励机制，激发中高层管理人员的积极性和创造力，推动其为企业做出更大的贡献。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选拔与培养策略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领导力提升与角色定位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领导力是一种影响力，能够激励和引导团队成员朝着共同目标努力，实现团队和组织的成功。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领导力是中高层管理人员必备的核心能力，对于提高团队凝聚力、执行力和创新力具有重要作用，是组织成功的关键因素之一。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中高层管理人员领导力提升途径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自我认知与自我提升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中高层管理人员需要深入了解自己的优势、劣势、价值观和领导风格，通过持续学习和自我提升，不断完善自身领导力。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中高层管理人员需要与上级、下级和同级建立良好的人际关系，通过有效沟通和协作，提高团队整体效能。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情境领导与权变管理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中高层管理人员需要根据不同的情境和任务，灵活采用不同的领导风格和管理策略，以适应不断变化的市场和组织环境。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83" r="152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中高层管理人员在组织中扮演着承上启下的角色，既是战略执行者，又是团队领导者，需要具备全局观和战略眼光。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中高层管理人员需要明确各自职责和角色定位，加强跨部门、跨层级的协作与沟通，形成合力推动组织发展。同时，要积极发挥自身优势，为团队和组织创造更多价值。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发挥协同作用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明确角色定位，发挥协同作用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沟通技巧与团队协作能力提升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https://d.book118.com/828030115015006032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2024-09-09T08:51:25.353</cp:lastPrinted>
  <dcterms:created xsi:type="dcterms:W3CDTF">2024-09-09T00:51:25Z</dcterms:created>
  <dcterms:modified xsi:type="dcterms:W3CDTF">2024-09-09T00:51:27Z</dcterms:modified>
</cp:coreProperties>
</file>