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228C8C-1046-4EAC-8BC7-E81DCC597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E250A-FEC7-490C-B107-F3352B35B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38D3B0-155A-498F-93C2-5CFCA91B7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7FE1E7-090A-420F-8625-029BE2ABC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1E12D0-0369-4CC5-B38E-F008DBD95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06C74D-CB3E-4E12-AE0C-9CF2ACA69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9E6BC3-83D5-4819-85CA-1BCAA4E62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1443DB-D5F2-4CCE-A690-960036AC1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86658D-343C-447C-96B3-228DD92F1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0DA07A-CE23-4D3E-B387-943DEDA35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A3F11A-C714-4B34-A6A5-D728C1ADB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3011606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picc导管堵塞的预防及护理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PICC导管堵塞概述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PICC导管堵塞的预防措施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PICC导管堵塞的护理方法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PICC导管堵塞的预防与护理注意事项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PICC导管堵塞概述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堵塞的原因可以是血液凝结、药物沉淀、纤维蛋白鞘形成、肿瘤细胞侵犯等。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堵塞通常发生在导管留置期间，可能导致导管功能丧失，需要采取相应的预防和护理措施。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85" r="958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3411" r="341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2521" b="2252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PICC导管堵塞是指PICC导管在使用过程中，由于各种原因导致管腔内或管腔外堵塞，影响液体或药物的输送。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PICC导管堵塞的定义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血液返流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药物沉淀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纤维蛋白鞘形成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肿瘤细胞侵犯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PICC导管堵塞的常见原因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829" r="1282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在输液过程中，血液可能返流至导管内，导致血块堵塞。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某些药物如脂肪乳剂、甘露醇等，容易在导管内沉淀，形成堵塞。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长期留置导管时，血管内皮细胞可能覆盖在导管表面，形成纤维蛋白鞘，导致堵塞。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肿瘤细胞可能侵犯导管，导致管腔堵塞。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导管堵塞后，液体或药物无法顺利输送，影响治疗。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输液不畅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导管失效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如果导管完全堵塞，则无法继续使用，需要重新置管。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长期导管堵塞可能导致感染、血栓等并发症。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PICC导管堵塞的后果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PICC导管堵塞的预防措施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4209" r="420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定期检查与维护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定期检查导管是否通畅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每次使用PICC导管前，应检查导管是否通畅，有无堵塞或打折现象。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定期更换敷料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每周更换敷料，保持敷料干燥、清洁，防止感染。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定期冲洗导管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每次使用PICC导管后，应使用生理盐水冲洗导管，防止血液或药物残留堵塞导管。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正确的置管位置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将导管置入上腔静脉，避免置入颈静脉或锁骨下静脉，以减少导管堵塞的风险。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避免反复置管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尽量减少反复置管次数，以免增加导管堵塞的风险。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选择合适的导管型号和长度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根据患者的具体情况选择合适的导管型号和长度，避免选择过短或过长的导管。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正确的置管技术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66" r="3266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每次使用PICC导管后，应使用脉冲式冲洗方法冲洗导管，确保将药物或血液冲洗干净。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正确的冲管方法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每次使用PICC导管后，应使用肝素盐水进行正压封管，防止血液回流堵塞导管。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正确的封管方法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正确的冲管与封管技术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https://d.book118.com/828030116063006033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2024-09-11T11:48:34.052</cp:lastPrinted>
  <dcterms:created xsi:type="dcterms:W3CDTF">2024-09-11T03:48:34Z</dcterms:created>
  <dcterms:modified xsi:type="dcterms:W3CDTF">2024-09-11T03:48:36Z</dcterms:modified>
</cp:coreProperties>
</file>