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5CCD33-4156-4053-9C40-88FFFB9B0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D686F-2E2C-4095-B4BD-2E47453D5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0AA184-66CF-41FB-9846-5816F3EB8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645AFC-A130-4ECA-B584-9D00F056F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54B6D-CE44-48C7-8A64-45B8E0C1B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339FC9-0F99-425D-9F1B-82E4B0B393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044833-80E4-408C-97D5-1A300BE95D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A6398-55F6-4AF7-B097-2F0AC4371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5064B-1223-4EB3-A320-05A633E0F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85C6C-3DCF-44A2-82F9-3B1C1A512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B614A-FCE2-4A41-A6E1-8E7BEE758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31140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学校传染病防控中的信息公开与监督</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学校传染病防控现状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信息公开在传染病防控中的作用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监督在传染病防控中的职责与任务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信息公开与监督的实践案例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完善学校传染病防控中信息公开与监督的建议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学校作为人员密集场所，是传染病防控的重点区域。在突发公共卫生事件发生时，及时、准确、全面地公开信息，有助于保障师生健康，维护社会稳定。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应对突发公共卫生事件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通过信息公开，可以让师生和家长及时了解学校传染病防控措施和疫情动态，提高防控意识和能力，形成群防群控的局面。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提高防控效率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信息公开有助于加强社会对学校传染病防控工作的监督，推动学校不断完善防控措施，提高防控效果。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加强社会监督</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171" b="91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信息公开与监督的重要性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保障师生知情权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信息公开是保障师生知情权的重要途径。只有让师生充分了解学校传染病防控相关信息，才能消除恐慌情绪，维护校园稳定。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提高防控效果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通过信息公开和监督，可以及时发现和纠正学校在传染病防控工作中存在的问题和不足，推动学校不断完善防控措施，提高防控效果。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促进社会参与</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信息公开和监督有助于促进社会各方面力量积极参与学校传染病防控工作，形成政府、学校、家庭和社会共同参与的防控格局。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学校传染病防控现状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流感、水痘、手足口病、腮腺炎等。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常见传染病类型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传播方式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季节性特点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飞沫传播、接触传播、气溶胶传播等。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春冬季为高发期，与气候变化、学生聚集等因素有关。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传染病类型和特点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定期开展卫生宣传、疫苗接种、晨检午检等。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预防措施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发现病例及时隔离、消毒、报告等。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应急措施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通过预防措施的落实，可以降低传染病的发病率；应急措施的及时响应，可以控制传染病的传播范围，减少病例数量。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防控效果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学校防控措施及效果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社会舆论压力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一旦学校发生传染病疫情，容易引发社会关注和舆论压力，对学校的声誉和形象造成负面影响。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信息公开不足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学校对传染病的防控信息公开不够透明，家长和学生难以了解实际情况。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监督机制不完善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学校内部的监督机制不健全，难以确保防控措施的有效执行。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信息公开在传染病防控中的作用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417" r="1141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普及传染病知识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通过信息公开，向公众普及传染病的预防、控制和治疗知识，提高公众对传染病的认知度。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激发公众参与意识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信息公开能够激发公众的参与意识，使公众更加积极地参与到传染病的防控工作中来。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促进公众行为改变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通过信息公开，引导公众改变不良卫生习惯，提高个人卫生水平，从而降低传染病的传播风险。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提高公众认知度和参与度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公开防控政策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及时公开政府和学校的防控政策，使公众了解政策内容和要求，促进政策的贯彻执行。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公开疫情信息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实时公开疫情信息，包括病例数量、传播途径、防控措施等，有助于公众了解疫情动态，积极配合防控工作。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公开资源配置情况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公开防控资源配置情况，如医疗资源、物资储备等，有助于公众了解资源分配和使用情况，促进资源的合理配置和高效利用。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促进防控措施的有效实施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加强社会监督</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信息公开有助于加强社会对政府和学校防控工作的监督，促进防控工作的透明化和规范化。</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促进社会团结</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在信息公开的基础上，加强社会宣传和教育，有助于增强社会的凝聚力和向心力，共同应对传染病挑战。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提高政府公信力</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通过信息公开，展示政府在传染病防控工作中的决心和成果，提高政府的公信力和形象。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增强社会信任度和凝聚力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https://d.book118.com/828031140106006036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2024-09-16T02:24:02.646</cp:lastPrinted>
  <dcterms:created xsi:type="dcterms:W3CDTF">2024-09-15T18:24:02Z</dcterms:created>
  <dcterms:modified xsi:type="dcterms:W3CDTF">2024-09-15T18:24:04Z</dcterms:modified>
</cp:coreProperties>
</file>