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A17FC-601C-4F61-A125-0BAFB86B2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13F65-02DB-41A7-BCD5-AC3085C5B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A8AE6-A8B5-44D1-BB3D-6CA36A74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AE082-7859-4A70-9D4A-0E7EFCC9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190A7-D37C-409C-98AF-D50B01980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99887-09C8-48F7-AC65-3D74973D9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24FF28-8F9F-4991-9C40-F339C187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7F35D-291D-4766-BE49-1FF4A7FF7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9C7FC-E4DA-4743-A84C-70EE32AFA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25B6B-6114-40FB-A7F7-79EBDA422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285BA-72C1-4646-B404-3B8C0A4DC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9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32043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实现市场份额与利润的双丰收培训课程推荐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产品策略与创新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运营管理与效率提升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组织变革与团队建设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确定目标市场的地理范围、人口特征、消费习惯等关键要素。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评估目标市场的潜在规模和增长潜力。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分析目标市场的进入壁垒和竞争状况。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通过市场调研和数据分析，深入了解消费者的需求和偏好。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识别消费者未被满足的需求和痛点。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跟踪消费者需求的变化趋势，以及时调整产品策略。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评估自身与竞争对手的优劣势，找到差异化竞争的突破口。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监测竞争对手的动态和市场反馈，以及时调整竞争策略。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识别主要竞争对手，并分析其市场份额、产品特点、营销策略等。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市场机会挖掘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关注行业发展趋势和政策变化，寻找新的市场机会。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通过技术创新和产品升级，创造新的市场需求。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拓展销售渠道和合作伙伴，提高市场份额和品牌影响力。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通过市场调研和数据分析，了解目标市场的需求和趋势，为产品线规划提供决策依据。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根据市场需求和企业资源，制定合理的产品组合策略，包括产品的种类、数量、价格等。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注重产品的设计创新，通过独特的设计元素和功能，提升产品的吸引力和竞争力。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明确品牌的核心价值和目标受众，塑造独特的品牌形象和口碑。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挖掘产品的独特卖点和优势，与竞争对手形成差异化竞争。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产品特色提炼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根据目标受众和市场环境，制定有针对性的营销策略，提升品牌知名度和市场份额。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差异化竞争优势打造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新产品创意收集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新产品评估与筛选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新产品开发计划制定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新产品上市推广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新产品开发流程管理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鼓励企业内部和外部的创新思维，收集新产品创意和想法。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制定详细的新产品开发计划，包括研发、测试、试产、上市等阶段的时间表和责任人。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对收集到的新产品创意进行评估和筛选，确定具有市场潜力的项目。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通过有效的市场推广手段，提升新产品的知名度和销量。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通过用户调研和数据分析，了解用户的需求和痛点，为产品优化提供依据。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产品界面设计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功能优化与迭代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客户服务与支持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注重产品界面的易用性和美观性，提升用户的操作体验和视觉感受。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根据用户反馈和市场变化，不断优化产品的功能和性能，提升用户满意度和忠诚度。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建立完善的客户服务体系，提供及时、专业的技术支持和解决方案，增强客户信任和忠诚度。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社交媒体运营与内容营销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通过社交媒体平台，发布优质内容，与目标客户互动，提高品牌曝光度和关注度。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品牌定位与核心价值传递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明确品牌定位，塑造独特品牌形象，传递品牌核心价值，提升品牌认知度和美誉度。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创意广告与公关活动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运用创意广告和公关活动，打造品牌故事，吸引目标客户关注，提升品牌影响力。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运用搜索引擎优化（SEO）、搜索引擎营销（SEM）、社交媒体广告等线上推广手段，扩大品牌曝光度，吸引潜在客户。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通过展会、研讨会、地推活动等线下推广方式，与目标客户建立面对面联系，提升品牌信任度。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整合线上线下资源，实现优势互补，打造全渠道营销体系，提高营销效果。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线上线下融合推广模式探讨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深入了解目标客户群体，建立客户画像，分析客户需求和行为特征，为个性化营销提供数据支持。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客户画像与需求分析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通过电话、邮件、社交媒体等多种渠道与客户保持联系，提供个性化服务和关怀，提高客户满意度和忠诚度。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建立客户反馈机制，及时处理客户投诉和问题，改进产品和服务质量，提升客户满意度。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客户反馈与投诉处理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https://d.book118.com/828032043056006032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2024-09-09T21:41:44.638</cp:lastPrinted>
  <dcterms:created xsi:type="dcterms:W3CDTF">2024-09-09T13:41:44Z</dcterms:created>
  <dcterms:modified xsi:type="dcterms:W3CDTF">2024-09-09T13:41:47Z</dcterms:modified>
</cp:coreProperties>
</file>