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EE688-4697-4C06-A00F-546EAC2FD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23DA4-F5B4-494A-BDC5-B9817C68A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A81A-1C5F-4F34-B6A5-F3CAC12E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0D502-CC71-4DF9-912D-E5EFA301C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163F3F-1129-43C1-977A-7BD287EF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CBF68-4048-4A21-AAC0-455768E95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82BBD6-3965-4B5E-9F34-9145261D1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AE9BA-A0D5-4F05-A63C-96809252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89B3B-5500-40A1-BFE2-B6D16CB70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05F8F-2033-4109-B7BF-4F1DCF754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98A5C-F1EB-47F9-B3D7-2CEE638AF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15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33036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儿童发作性疾病护理培训课程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2024-02-02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儿童发作性疾病概述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急性发作期护理措施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缓解期康复治疗与护理支持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1285" b="31285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提高护理人员对儿童发作性疾病的认知和应对能力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掌握儿童发作性疾病的护理技能和操作规范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保障患儿安全，提升护理质量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促进儿童发作性疾病的康复和家庭护理水平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7088" r="27088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包括定义、分类、发病原因及流行病学特点等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儿童发作性疾病概述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包括临床表现、评估方法、诊断标准及鉴别诊断等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儿童发作性疾病评估与诊断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包括急救处理、药物治疗、心理护理、康复训练等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儿童发作性疾病护理技能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包括家庭环境设置、日常生活照顾、预防复发措施、家长心理支持等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儿童发作性疾病家庭护理与健康教育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265" b="926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采用线上与线下相结合的方式，包括理论授课、实践操作、案例分析、互动讨论等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共计5天，每天6小时，具体时间根据报名人数和场地安排进行调整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参训人员需具备一定的医学或护理背景，并提前完成相关预习任务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儿童发作性疾病概述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88" r="33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65" r="11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指突然发生、反复发作、自行缓解的一类疾病，常伴有意识、运动、感觉、情感或认知等方面的异常。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发作性疾病定义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根据发病机制和临床表现，可分为癫痫发作、非癫痫发作性运动障碍、发作性睡病等。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发作性疾病分类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发作性疾病定义与分类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由脑部神经元异常放电引起的短暂性脑功能障碍，症状包括抽搐、意识丧失、感觉异常等。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如抽动障碍、肌张力障碍等，表现为不自主的、刻板的肌肉收缩或姿势异常。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一种原因不明的慢性睡眠障碍，表现为白天不可抗拒的短暂性睡眠发作。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非癫痫发作性运动障碍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发作性睡病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常见儿童发作性疾病介绍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儿童发作性疾病的发病机制复杂，涉及遗传、环境、代谢、免疫等多个方面。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包括遗传因素、脑部疾病或损伤、代谢异常、免疫功能紊乱、社会心理因素等。这些因素可能单独或共同作用，导致儿童发作性疾病的发生和发展。同时，不良的生活习惯、环境污染等因素也可能增加患病风险。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详细了解儿童发作性疾病的病史，包括发作时的表现、频率、持续时间等。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进行全面的体格检查，特别注意神经系统的检查，如意识、瞳孔、肌张力等。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评估儿童的心理状态和行为表现，了解其对疾病的认知和心理反应。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病史采集与体格检查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掌握神经系统的基本检查方法，如颅神经检查、深浅反射检查等。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熟悉儿童神经心理发育的特点，以便对异常表现进行准确评估。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了解神经系统相关疾病的临床表现和诊断标准，如癫痫、脑炎等。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神经系统评估方法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辅助检查及实验室检查选择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根据儿童发作性疾病的特点和临床表现，合理选择辅助检查项目，如脑电图、头颅CT或MRI等。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熟悉实验室检查项目的选择原则和注意事项，如血液生化检查、脑脊液检查等。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掌握检查结果的分析和判断方法，为制定护理计划和护理措施提供依据。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急性发作期护理措施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https://d.book118.com/828033036033006035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2024-09-13T23:12:18.201</cp:lastPrinted>
  <dcterms:created xsi:type="dcterms:W3CDTF">2024-09-13T15:12:18Z</dcterms:created>
  <dcterms:modified xsi:type="dcterms:W3CDTF">2024-09-13T15:12:20Z</dcterms:modified>
</cp:coreProperties>
</file>