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A435CE5-9193-4320-A46D-E4CB014A7D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DCD3A9-926D-4896-AB1D-E87A57B40A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5F7E358-42E7-4C84-B493-30E44274DF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BFD0D1B-C910-47B9-B13B-E371D31018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55DBBFE-8B34-4F93-B221-84D15F5D04D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560BFB6-3EE3-41D3-9171-4C69B29315F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A60FD1-4342-4DA2-A407-DDDF0A92AE8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4DE4ED-2DAD-414E-8FA9-28017F1206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194C91-893E-4D0C-9D3B-035F5A4EF2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8E3811-3DDD-4AA1-B64B-E4B2E90CC4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FE5212-D459-441A-8E47-CD4E65E03C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033042054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140企业安全管理的人力资源与人才储备</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2023-12-24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人力资源在企业安全管理中的角色</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企业安全管理的人才储备策略</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企业安全管理的人力资源培训与开发</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企业安全管理的激励机制与绩效考核</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企业安全管理的团队建设与文化塑造</a:t>
            </a:r>
          </a:p>
        </p:txBody>
      </p:sp>
      <p:sp>
        <p:nvSpPr>
          <p:cNvPr id="7" name="AutoShape 7"/>
          <p:cNvSpPr/>
          <p:nvPr/>
        </p:nvSpPr>
        <p:spPr>
          <a:xfrm>
            <a:off x="11307391"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企业安全管理概述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企业安全管理是指通过一系列组织、技术和管理措施，对企业生产经营活动中涉及的安全风险进行识别、评估、控制和监督，以保障员工生命安全和企业财产安全。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企业安全管理是企业管理的重要组成部分，对于预防事故、减少损失、提高生产效率、维护企业形象等方面具有重要意义。</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企业安全管理的定义与重要性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056" r="2905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056" r="2905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3288" r="3328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企业安全管理的目标是构建安全、健康、环保的企业生产经营环境，确保员工生命安全和企业财产安全，促进企业可持续发展。</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目标</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企业安全管理应遵循“预防为主、综合治理、全员参与、持续改进”的原则，注重从源头上防范和化解安全风险。</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原则</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企业安全管理的目标与原则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现状</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随着企业规模的扩大和生产经营活动的复杂化，企业面临的安全风险越来越多，安全管理难度也越来越大。目前，大多数企业已经建立了相对完善的安全管理体系，但在实际执行中仍存在诸多问题。</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挑战</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企业安全管理面临的挑战主要包括安全风险识别不全、安全控制措施不到位、员工安全意识薄弱、应急管理能力不足等方面。此外，随着新技术、新工艺的不断涌现，企业安全管理还面临着如何适应新技术发展、提高安全管理水平等新的挑战。</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企业安全管理的现状及挑战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人力资源在企业安全管理中的角色</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人力资源部门的安全管理职责</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制定并执行安全管理制度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人力资源部门需负责制定企业的安全管理制度，并确保其得到贯彻执行，以保障员工的安全与健康。</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员工安全培训与教育</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负责组织和实施员工的安全培训和教育，提高员工的安全意识和技能，降低事故发生的概率。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安全事故调查与处理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在发生安全事故时，人力资源部门需参与事故的调查与处理，分析事故原因，提出改进措施，并追究相关责任人的责任。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跨部门协调能力</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人力资源部门在企业中具有较强的跨部门协调能力，能够协调各方资源共同推进安全管理工作。</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专业的培训和教育能力</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人力资源部门通常具备专业的培训和教育能力，能够为员工提供系统、全面的安全培训和教育，提高员工的安全素质。</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深入了解员工情况</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人力资源部门与员工接触密切，能够深入了解员工的思想动态、技能水平等情况，为制定针对性的安全管理措施提供依据。</a:t>
            </a:r>
          </a:p>
        </p:txBody>
      </p:sp>
      <p:pic>
        <p:nvPicPr>
          <p:cNvPr id="10" name="Picture 10"/>
          <p:cNvPicPr>
            <a:picLocks noChangeAspect="1"/>
          </p:cNvPicPr>
          <p:nvPr/>
        </p:nvPicPr>
        <p:blipFill>
          <a:blip r:embed="rId2"/>
          <a:srcRect t="1375" b="1375"/>
          <a:stretch>
            <a:fillRect/>
          </a:stretch>
        </p:blipFill>
        <p:spPr>
          <a:xfrm>
            <a:off x="869006" y="1293635"/>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人力资源在安全管理中的优势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7833" r="783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与生产部门密切合作，了解生产过程中的安全风险，共同制定和执行相应的安全管理措施。</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与生产部门的协作</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与技术部门沟通协作，确保安全管理制度和技术标准相符合，共同推进企业的技术进步和安全生产。</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与技术部门的协作</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与安全监管部门保持密切联系，及时了解政策法规和监管要求，确保企业的安全管理工作符合相关法规和标准。</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与安全监管部门的协作</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人力资源与其他部门的协作与沟通</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企业安全管理的人才储备策略</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指企业为应对未来业务发展、技术更新或市场变化，提前进行的人才选拔、培养和储备工作，确保关键时刻有足够数量和质量的人才支持。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人才储备定义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随着企业安全管理的复杂性和专业性不断提高，拥有充足且高素质的安全管理人才成为企业持续稳定发展的关键因素。通过人才储备，企业可以优化人力资源配置，提高应对风险的能力，进而提升整体竞争力。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人才储备的定义与重要性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4" name="Picture 4"/>
          <p:cNvPicPr>
            <a:picLocks noChangeAspect="1"/>
          </p:cNvPicPr>
          <p:nvPr/>
        </p:nvPicPr>
        <p:blipFill>
          <a:blip r:embed="rId2">
            <a:alphaModFix/>
          </a:blip>
          <a:srcRect l="20625" r="2062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现状</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当前，许多企业在安全管理人才储备方面存在不足，表现为人才数量不足、结构不合理、素质参差不齐等问题。同时，部分企业缺乏长远的人才规划，导致在关键时刻出现人才短缺。</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挑战</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随着网络安全、数据安全等领域的快速发展，企业对安全管理人才的需求不断升级。此外，人才市场竞争激烈，优秀安全管理人才往往供不应求，使得企业面临招聘难度增加、成本上升等挑战。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企业安全管理人才储备的现状及挑战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TextBox 8"/>
          <p:cNvSpPr txBox="1"/>
          <p:nvPr/>
        </p:nvSpPr>
        <p:spPr>
          <a:xfrm>
            <a:off x="1596603" y="1542784"/>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制定策略：企业应结合自身发展战略和市场趋势，制定明确的安全管理人才储备策略。包括确定人才需求类型、数量和质量标准，制定选拔、培养和激励措施等。</a:t>
            </a:r>
          </a:p>
        </p:txBody>
      </p:sp>
      <p:sp>
        <p:nvSpPr>
          <p:cNvPr id="9" name="TextBox 9"/>
          <p:cNvSpPr txBox="1"/>
          <p:nvPr/>
        </p:nvSpPr>
        <p:spPr>
          <a:xfrm>
            <a:off x="7285195" y="1542784"/>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实施措施</a:t>
            </a:r>
          </a:p>
        </p:txBody>
      </p:sp>
      <p:sp>
        <p:nvSpPr>
          <p:cNvPr id="10" name="TextBox 10"/>
          <p:cNvSpPr txBox="1"/>
          <p:nvPr/>
        </p:nvSpPr>
        <p:spPr>
          <a:xfrm>
            <a:off x="1596603" y="3117987"/>
            <a:ext cx="4416556"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建立完善的人才选拔机制，通过多种渠道吸引优秀人才加入。</a:t>
            </a:r>
          </a:p>
        </p:txBody>
      </p:sp>
      <p:sp>
        <p:nvSpPr>
          <p:cNvPr id="11" name="TextBox 11"/>
          <p:cNvSpPr txBox="1"/>
          <p:nvPr/>
        </p:nvSpPr>
        <p:spPr>
          <a:xfrm>
            <a:off x="7285195" y="3117987"/>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制定个性化的培养计划，提升安全管理人才的专业技能和综合素质。</a:t>
            </a:r>
          </a:p>
        </p:txBody>
      </p:sp>
      <p:sp>
        <p:nvSpPr>
          <p:cNvPr id="12" name="TextBox 12"/>
          <p:cNvSpPr txBox="1"/>
          <p:nvPr/>
        </p:nvSpPr>
        <p:spPr>
          <a:xfrm>
            <a:off x="1596603" y="4786765"/>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构建良好的企业文化和激励机制，激发人才的创造力和归属感。</a:t>
            </a:r>
          </a:p>
        </p:txBody>
      </p:sp>
      <p:sp>
        <p:nvSpPr>
          <p:cNvPr id="13" name="TextBox 13"/>
          <p:cNvSpPr txBox="1"/>
          <p:nvPr/>
        </p:nvSpPr>
        <p:spPr>
          <a:xfrm>
            <a:off x="7285195" y="4786765"/>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加强与高校、科研机构等的合作，共同培养和输送高素质的安全管理人才。</a:t>
            </a:r>
          </a:p>
        </p:txBody>
      </p:sp>
      <p:sp>
        <p:nvSpPr>
          <p:cNvPr id="14" name="Freeform 14"/>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人才储备策略的制定与实施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企业安全管理的人力资源培训与开发</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https://d.book118.com/828033042054006045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2024-09-25T21:19:50.148</cp:lastPrinted>
  <dcterms:created xsi:type="dcterms:W3CDTF">2024-09-25T13:19:50Z</dcterms:created>
  <dcterms:modified xsi:type="dcterms:W3CDTF">2024-09-25T13:19:52Z</dcterms:modified>
</cp:coreProperties>
</file>