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41B49-524E-4A24-B8AF-B7CD04E8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178C4-F1FB-4099-B8C9-B83487E6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00F01-8037-4214-AF6D-394305A5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FEC1C-606E-4221-8B5E-DE5283B9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588C9-FC0F-4D48-A3A4-D8B07716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48EEB-0966-4D69-9579-F70551E8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EE4A2-E69F-4F61-99FC-393FD22E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5A824-0695-492F-AC70-AC94F83C7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F07A5-6D39-4095-8ADF-048BED0C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7CA9D-28B6-4530-8D6A-6B57D924C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0AEF1-BD7B-4184-ADB9-BAD81240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5031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提高血糖质控达标率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当前血糖质控达标率现状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影响血糖质控达标率的因素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提高血糖质控达标率的策略和方法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当前，我国血糖质控达标率较低，患者血糖控制不理想，导致并发症发生率较高。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随着生活水平的提高，糖尿病发病率呈逐年上升趋势，血糖质控达标率是衡量糖尿病治疗效果的重要指标。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提高血糖质控达标率，有助于降低糖尿病并发症的发生风险，提高患者的生活质量和预期寿命。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提高血糖质控达标率，有利于减轻家庭和社会的医疗负担，提高医疗资源的利用效率。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当前血糖质控达标率现状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当前达标率情况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当前血糖质控达标率较低，未达到预期目标。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不同地区和医院的达标率存在差异，部分地区和医院的达标率更低。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9833" r="9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部分患者缺乏对糖尿病的正确认识，未能养成良好的生活习惯和自我管理能力，导致血糖控制不佳。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患者自我管理能力不足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医疗资源配置不足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诊疗规范和标准不统一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患者依从性差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部分地区和医院的医疗资源有限，医护人员不足，设备落后，影响血糖质控工作的开展。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不同地区和医院的诊疗规范和标准存在差异，导致血糖控制质量参差不齐，影响达标率的提高。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部分患者对治疗方案不信任或存在抵触情绪，未能按时服药、定期复查，导致血糖控制效果不佳。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影响血糖质控达标率的因素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部分患者对糖尿病及其治疗缺乏足够了解，导致血糖控制不佳。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患者认知不足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依从性差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1292" b="11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部分患者未能按时服药、定期监测血糖，或未遵循医生建议的生活方式调整。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焦虑、抑郁等心理问题影响患者对治疗的配合度和自我管理能力。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医护人员对糖尿病及其治疗的知识和技能掌握不足，影响血糖控制方案的制定和实施。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沟通与教育能力有限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医护人员与患者沟通不足，未能有效传递糖尿病相关知识，影响患者自我管理能力。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随访与监督不到位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医护人员未能定期随访患者，监督患者的血糖控制情况，及时调整治疗方案。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血糖监测设备精度不高或稳定性差，可能导致血糖数据的误差，影响医生判断和调整治疗方案。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医疗设备和技术未能及时更新换代，影响血糖监测的准确性和效率。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医疗设备和技术因素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设备精度和稳定性问题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提高血糖质控达标率的策略和方法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通过开展讲座、提供教育资料等方式，向患者传授血糖控制的重要性、自我监测的方法以及合理饮食和运动等方面的知识。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建立患者教育体系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鼓励患者制定个人血糖控制计划，提高其自我监测和调整的意识和能力，同时建立定期随访机制，及时发现并解决患者存在的问题。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强化患者自我管理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根据患者的具体情况，制定个性化的血糖控制目标和治疗方案，以提高达标率。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实施个性化管理方案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患者教育和管理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https://d.book118.com/828035031115006044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2024-09-25T00:49:05.196</cp:lastPrinted>
  <dcterms:created xsi:type="dcterms:W3CDTF">2024-09-24T16:49:05Z</dcterms:created>
  <dcterms:modified xsi:type="dcterms:W3CDTF">2024-09-24T16:49:07Z</dcterms:modified>
</cp:coreProperties>
</file>