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BCE4DC-36A9-452F-9ED1-A327AAA278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0CC367-FC69-4F02-AC13-20DA112BF6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5D3704-8E5C-4F8D-91C5-4B2260938D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136A31-3D6E-4E0C-8905-914DD17620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D67FC0-BA2F-4F02-A701-4AD5F2DEE8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2CFE42-D99A-47F5-B70E-8E31AC16C8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9FF3ED-A9E3-4D13-B928-E7613F3FE6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2BF805-DE59-4E09-AC92-1C18039455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7BA8A8-8C81-4DC7-99D0-14FD6F2E91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069810-0285-403B-8B6F-1A38BAE005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DB147E-C119-4204-963D-D2E6FD3A01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03504505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2024-02-05</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中考英语听力考试常见题型解析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Overview of Listening Examination</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Analysis of Multiple Choice Questions in Listening</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Analysis of listening fill in the blank questions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Analysis of Listening Q&amp;A Questions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Analysis of True or False Listening Questions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Suggestions for preparing for listening exams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Overview of Listening Examination</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Purpose</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To assess students' ability to understand spoon English and extract key information</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Requirements</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Students should be able to understand basic conversational English, including different accounts and speeds, and answer questions based on what they hear</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Purpose and Requirements of Listening Examination</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007" b="600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 Multiple choice, true or false, fill in the blanks, etc</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 Varies depending on the exam, but usually each question type has a different weight</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Listening exam question types and score distribution</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Score distribution</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Question types</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Improve your listening skills by listening to English audio materials regularly</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Pay attention to details and key words when listening to the audio</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Practice under timed conditions to improve your speed and accuracy</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Develop note taking skills to help you remember key information</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Familiarize yourself with different question types and practice answering them</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Exam preparation strategies and suggestions</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Analysis of Multiple Choice Questions in Listening</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Characteristics</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Multiple choice listening questions typically feature a short audio recording followed by multiple choice options Students must listen carefully to understand the context and details of the recording in order to select the correct answer</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Techniques</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 When approaching multiple choice listening questions, students should preview the choices before listening to the audio This helps them to focus on key information and formulate predictions about possible answers While listening, students should take notes on important details and use elimination strategies to bring down the options</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Characteristics and Techniques of Multiple Choice Listening Questions</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Students may misunderstand the question or fail to grasp the key information in the audio recording To avoid this, they should read the question carefully and predict possible answers before listening</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Missing key details in the audio recording can lead to incorrect answers Students should listen carefully and take notes on important information to ensure they have all the necessary details</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Some students may be overconfident in their predictions and choose an answer that seeds correct but is actually incorrect To avoid this, they should always double check their answers against the audio recording and eliminate any options that are clearly incorrect</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Misunderstanding the question</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Attention to details</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Overconfidence in predictions</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Common types of errors and corresponding solutions</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Practical exercises</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Students can improve their listening skills by practicing with sample audio recordings and multiple choice questions This helps them to familiarize themselves with the format and develop strategies for approaching different types of questions</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Answer analysis</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After completing practical exercises, students should analyze their answers to identify areas where they need improvement They can review the audio recording and correct answers to understand why certificate options were correct or incorrect and learn from their misses</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Practical exercises and answer analysis</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Analysis of listening fill in the blank questions</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Word fill in</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Students need to fill in a single word based on the listening material</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Phrase fill in</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Students need to fill in a phrase or a fixed location based on the listening material</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Sentence fill in</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Students need to fill in a complete presence based on the listening material, which requires a certificate understanding of the context</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Introduction to the types of listening fill in the blank questions</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Predicting and guiding</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Based on the topic and knowledge information, students can predict the possible content of the listening material and make questions about the blanks</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Pay attention to key words and phrases in the listening material that can help fill in the blanks</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Understand the overall context of the listening material to better grasp the meaning and usage of the language</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After filling in the blanks, check the answers against the listening material and correct any errors</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Listening for key words</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Understanding the context</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Checking and correcting</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Skills and strategies for answering fill in the blank questions</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https://d.book118.com/828035045056006040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2024-09-18T21:05:25.759</cp:lastPrinted>
  <dcterms:created xsi:type="dcterms:W3CDTF">2024-09-18T13:05:25Z</dcterms:created>
  <dcterms:modified xsi:type="dcterms:W3CDTF">2024-09-18T13:05:27Z</dcterms:modified>
</cp:coreProperties>
</file>