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EBED0-3220-467D-A5F6-3BD1F371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F217-2E21-49D2-9D6C-A6B09FE28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E9B6-DEE1-4D37-83B2-FB06AC9B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A4539-4C54-4473-832A-FA812FC5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E20BD-4BA3-4A7F-94C1-F2D544B9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B4E2C-A48E-41B4-B485-C144DF4E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CDB50-5F0E-4ABD-88D9-C8A8D008E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D2A09-77B0-44E0-8C94-9091678D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EAF0C-F02D-4F7E-AA15-99DC3C0A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7498E-A661-4D24-8EF6-41F9776A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D75C6-730C-4F55-923E-A638267CC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7033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关于古代海上丝绸之路的几个问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海上丝绸之路的起源与发展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海上丝绸之路的路线与贸易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海上丝绸之路的文化交流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海上丝绸之路的科技创新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海上丝绸之路的历史意义与现实价值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古代中国的经济繁荣与对外开放政策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自汉朝以来，中国经济发展达到了巅峰，丝绸、瓷器等商品备受推崇。为寻求更广阔的市场和资源，古代中国积极开展对外贸易和文化交流。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海上交通与航海技术的进步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古代中国的造船和航海技术逐渐成熟，为海上丝绸之路的开辟提供了技术条件。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周边地区的商业需求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古代东南亚、南亚、中东等地区对中国的丝绸、瓷器等商品有着巨大的需求，这促使了中国与这些地区的贸易往来。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起源背景与历史条件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海上丝绸之路的初步形成。中国与东南亚、南亚等地的贸易逐渐频繁，主要出口丝绸、瓷器等商品。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" r="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汉朝至唐朝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海上丝绸之路的鼎盛时期。贸易范围扩展至中东、非洲等地，进出口商品种类更加丰富，包括香料、药材、珠宝等。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宋朝至元朝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海上丝绸之路的衰落。由于海禁政策、西方殖民者的侵略等原因，中国与外部世界的贸易受到严重阻碍。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明朝至清朝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繁荣时期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宋朝至元朝时期，海上丝绸之路达到了巅峰，中国与外部世界的贸易和文化交流空前频繁。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衰落原因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方面，明清时期实施的海禁政策限制了对外贸易的发展；另一方面，西方殖民者的侵略和掠夺破坏了海上丝绸之路的贸易秩序；此外，近代以来，随着陆路交通的发展和全球贸易格局的变化，海上丝绸之路的地位逐渐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繁荣时期与衰落原因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海上丝绸之路的路线与贸易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主要路线及交通枢纽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东方起点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中国的泉州、广州等港口城市。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主要路线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从中国沿海出发，经南海、马六甲海峡，进入印度洋，最终抵达红海、波斯湾及东非沿岸。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西方终点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阿拉伯半岛、东非沿岸等地区。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交通枢纽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斯里兰卡、印度、马来半岛等地的港口城市是古代海上丝绸之路的重要交通枢纽。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中国的丝绸、瓷器、茶叶等；西方的香料、药材、珠宝等。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主要贸易物品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以物易物、金银货币交易等。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如“蕃坊”、“蕃市”等，为外国商人提供专门的交易场所和住宿区域。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特别交易制度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贸易物品与交易方式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海上丝绸之路的贸易规模巨大，涉及多个国家和地区，促进了不同文化、宗教和民族之间的交流与融合。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海上丝绸之路的开辟促进了中国和西方国家的经济发展，丰富了双方的物质文化生活。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通过海上丝绸之路，中国的文化、科技和艺术传播到西方，同时也吸收了西方的文化和艺术成果，促进了世界文化的交流与发展。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贸易规模及影响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海上丝绸之路的文化交流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https://d.book118.com/828037033011006034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2024-09-12T06:20:42.757</cp:lastPrinted>
  <dcterms:created xsi:type="dcterms:W3CDTF">2024-09-11T22:20:42Z</dcterms:created>
  <dcterms:modified xsi:type="dcterms:W3CDTF">2024-09-11T22:20:44Z</dcterms:modified>
</cp:coreProperties>
</file>