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2E2277-5A5E-49BF-BFD5-235A537AF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19949-0227-4AC2-B7FE-EE6346DB8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5E9AC-4935-4D3C-98A9-3303490D6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4BD81-5104-43FD-AC59-7CD0AFA48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609DAF-2374-4891-AF27-FA75C6962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F140A3-9C40-491C-9731-B46E4EB7E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A7E4FF-3ABF-41C8-84F9-934AF1B99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893F71-36E2-45A4-B12F-9697AA2B2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A710DA-AB29-416C-9228-72DFF43423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FBF21-57A1-4C48-9B4D-1709A8747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387F9-98FC-4257-88D3-A20B90979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3706605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学习六礼六仪争做美丽学生演讲稿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六礼六仪概述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学习六礼六仪的重要性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如何学习六礼六仪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争做美丽学生的具体行动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608" r="256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03" r="3250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六礼六仪是中国传统文化的重要组成部分，通过演讲，我们希望能够在学生中弘扬传统文化，传承中华民族优秀礼仪。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弘扬传统文化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学习六礼六仪有助于提高学生的道德素养和审美情趣，培养优雅、文明、有礼的言行举止，争做美丽学生。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提升学生素养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演讲背景与目的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美丽学生应该具备整洁、大方、得体的外在形象，注重个人仪表和穿着打扮，展现出青春活力和健康向上的精神风貌。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外在形象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美丽学生应该具备诚实守信、尊重他人、关爱他人、积极向上等内在品质，注重个人修养和品德提升。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内在品质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458" r="1245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美丽学生应该遵守基本的礼仪规范，如见面礼、餐饮礼、言谈举止等，展现出优雅、文明、有礼的风范。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礼仪规范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美丽学生的定义与内涵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六礼六仪概述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67" r="256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六礼是中国古代礼仪的重要组成部分，包括冠礼、婚礼、丧礼、祭礼、乡饮酒礼和相见礼。这些礼仪规范了人们在各种场合下的行为举止，体现了中华民族的传统美德和文化底蕴。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六礼的含义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六礼作为中国传统文化的重要组成部分，对于培养学生的道德品质、文化素养和社交能力具有重要意义。通过学习六礼，学生可以了解中华民族的传统礼仪和文化，增强民族自豪感和文化自信心。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六礼的重要性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六礼的含义及重要性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六仪包括仪容、仪表、仪态、仪式、言谈和举止六个方面。仪容要整洁干净，仪表要端庄大方，仪态要优雅得体，仪式要规范严谨，言谈要文明礼貌，举止要文雅谦逊。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六仪的内容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六仪是人际交往中必不可少的礼仪规范，它代表着一个人的形象和素质。通过学习六仪，学生可以养成良好的行为习惯和优雅的气质，提高自己的社交能力和综合素质。同时，六仪也是展示中华民族优秀文化传统的重要载体，有助于传承和弘扬中华优秀文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六仪的意义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六仪的内容与意义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/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学习六礼六仪的重要性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保持个人卫生，穿着整洁得体，展现出良好的精神风貌。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仪表整洁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833" r="20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举止大方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26" b="1662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言谈得体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4833" r="24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行为举止自然、从容，不卑不亢，显示出优雅的气质和风度。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说话注意分寸和场合，用语礼貌、谦逊，展现出良好的教养。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塑造良好个人形象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掌握基本的礼仪规范和技巧，提高自身礼仪素养。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学习礼仪知识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在日常生活中注重细节，养成良好的行为习惯和生活方式。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培养良好习惯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通过学习和实践六礼六仪，增强自信心和自尊心，更好地展现自我。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提升自身修养和素质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促进人际交往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掌握礼仪规范有助于更好地与他人沟通交流，建立良好的人际关系。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弘扬传统美德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学习六礼六仪有助于传承和弘扬中华民族的传统美德和礼仪文化。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推动社会文明进步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礼仪是社会文明的重要组成部分，学习六礼六仪有助于推动社会文明进步和发展。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7417" r="27417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542" r="17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促进社会和谐与进步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https://d.book118.com/828037066053006025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2024-09-02T00:58:30.531</cp:lastPrinted>
  <dcterms:created xsi:type="dcterms:W3CDTF">2024-09-01T16:58:30Z</dcterms:created>
  <dcterms:modified xsi:type="dcterms:W3CDTF">2024-09-01T16:58:32Z</dcterms:modified>
</cp:coreProperties>
</file>