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BD4C80-7D16-4397-973C-4E9BD1340D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96AA1E-83E6-4D9F-BA57-2385CFE40B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2F9412-A474-4419-9F96-2BF575D1F7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192D3B-225C-498E-8E13-2750D904B2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AE2BABB-918B-43D3-B91A-6B7C2762094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0FB4DDA-DD0D-4521-A3EF-FAF9F0E5D24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4813C0F-7462-407C-8D32-988E0AB3AD6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6FF3E2-47B0-4D5E-928F-ED1680C431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C1E19D3-A498-4700-B5DA-FD460A7769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04EAC4-B52D-41C7-B5F2-75E0571F76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6CBD1E-1303-4311-BDBA-D8E3E6967F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 Id="rId6"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37137004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2024-01-24</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网络保险指南预防网络危害培训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网络危害概述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网络安全基础知识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个人信息安全保护</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网络安全法律法规及合规要求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预防网络危害的实践方法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企业网络安全管理与防护策略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网络危害概述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6292" b="629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网络危害是指在使用互联网过程中，由于技术漏洞、恶意攻击、不良信息等因素，导致用户财产、隐私、安全等方面受到损失或威胁的现象。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网络危害的定义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网络危害可分为技术类危害、信息类危害和社交类危害。技术类危害包括病毒、木马、黑客攻击等；信息类危害包括虚假信息、垃圾邮件、网络谣言等；社交类危害包括网络欺凌、网络诈骗、网络色情等。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网络危害的分类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网络危害的定义与分类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网络危害的现状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随着互联网技术的不断发展和普及，网络危害也呈现出不断增长的趋势。恶意软件、钓鱼网站、网络诈骗等网络危害事件层出不穷，给用户带来了巨大的经济损失和精神压力。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网络危害的趋势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未来，随着5G、物联网等新技术的广泛应用，网络危害将更加复杂和多样化。同时，随着网络安全意识的提高和法律法规的完善，网络危害的治理也将更加有效和规范。</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844" r="22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网络危害的现状与趋势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6549" b="654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4255" b="1425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0939" b="1093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预防网络危害的重要性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保护个人财产安全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通过预防网络危害，可以避免个人财产受到损失或被盗取，保障个人财产安全。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维护个人隐私权</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预防网络危害有助于保护个人隐私信息不被泄露或滥用，维护个人隐私权。</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促进网络安全环境建设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通过预防网络危害，可以共同营造一个安全、稳定、可信的网络环境，促进互联网的健康发展。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网络安全基础知识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网络安全是指通过技术手段和管理措施，保护计算机网络系统及其中的数据不受未经授权的访问、攻击、破坏或篡改，确保网络系统的正常运行和数据的安全。</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网络安全涉及多个层面，包括网络系统的安全、信息的安全、应用系统的安全等，需要综合考虑各种因素，采取综合性的防护措施。</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网络安全的基本概念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常见的网络安全威胁包括病毒、蠕虫、木马、恶意软件等，这些威胁可能通过电子邮件、网页浏览、文件下载等方式传播，对计算机系统和数据造成破坏。</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常见的网络攻击手段包括口令猜测、端口扫描、网络监听、拒绝服务攻击等，攻击者可能通过这些手段获取敏感信息、破坏网络系统的正常运行或窃取数据。</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常见的网络安全威胁与攻击手段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968" r="1596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3096" r="2309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317" r="1731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4881" r="1488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网络安全防护的基本原则</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只授予用户所需的最小权限，避免权限滥用和误操作。</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默认配置应尽可能安全，减少不必要的服务和端口开放。</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采取多层防护措施，从网络边界到内部系统全方位保护。</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加强对数据的加密、备份和恢复措施，确保数据的完整性和可用性。</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最小权限原则</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安全默认原则</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纵深防御原则</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数据保护原则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个人信息安全保护</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个人信息的定义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个人信息是指能够单独或者与其他信息结合识别自然人个人身份的各种信息，包括但不限于自然人的姓名、出生日期、身份证件号码、个人生物识别信息、住址、电话号码等。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个人信息的范围</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个人信息不仅限于传统意义上的身份信息，还包括网络行为信息，如浏览记录、搜索记录、位置信息等。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个人信息的定义与范围</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个人信息泄露的危害与案例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个人信息泄露的危害</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个人信息泄露可能导致隐私曝光、财产损失、身份盗用等严重后果，甚至威胁到个人安全和社会稳定。</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个人信息泄露的案例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近年来，国内外频频爆出个人信息泄露事件，如某大型互联网公司用户数据泄露、某银行客户账户信息被盗等，这些事件都造成了巨大的经济损失和社会影响。</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保护个人信息的措施与方法</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使用安全软件</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安装防病毒软件、防火墙等安全软件，定期更新操作系统和软件补丁。</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谨慎处理个人信息</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不轻易透露个人信息，特别是在公共场合和网络环境中。</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加强密码管理</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使用强密码并定期更换，避免使用简单密码或重复密码。</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注意网络行为安全</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避免在公共场合使用不安全的无线网络，不随意点击可疑链接或下载不明文件。</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选择可信赖的服务提供商</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选择有良好信誉和安全保障措施的服务提供商，如大型互联网公司、银行等。</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网络安全法律法规及合规要求</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包括《网络犯罪公约》、《欧盟通用数据保护条例》（GDPR）等国际性法规，旨在跨国打击网络犯罪、保护个人隐私和数据安全。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国际网络安全法律法规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《中华人民共和国网络安全法》、《数据安全法》、《个人信息保护法》等构成了中国网络安全法律的基本框架，对网络安全、数据安全和个人信息保护提出了明确要求。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中国网络安全法律法规</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国内外网络安全法律法规概述</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企业应遵守国家网络安全法律法规，建立健全网络安全管理制度，加强网络安全技术防护，确保网络系统和数据安全。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企业应参照国际和国内网络安全标准，如ISO 27001（信息安全管理体系）、等级保护等，建立和完善网络安全体系，提高网络安全防护能力。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企业网络安全合规要求与标准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企业网络安全标准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企业网络安全合规要求</a:t>
            </a:r>
            <a:endParaRPr lang="en-US" sz="11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https://d.book118.com/828037137004006034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2024-09-12T04:29:30.452</cp:lastPrinted>
  <dcterms:created xsi:type="dcterms:W3CDTF">2024-09-11T20:29:30Z</dcterms:created>
  <dcterms:modified xsi:type="dcterms:W3CDTF">2024-09-11T20:29:32Z</dcterms:modified>
</cp:coreProperties>
</file>