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B0492-6479-4140-AC3E-A0B1D5477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EC53D-511B-44F2-8EEE-A7D45B2AF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67F75-9969-47DC-B94C-1D366DC69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BE97F-706E-4341-BBBE-3C112BDBB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F848E3-F226-4ED2-9A5B-84AF4F6EC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DEB5DC-42BD-49D6-B397-B7A44F68A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18241-4BEF-4202-B3A2-83ED03C35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73A3C-883F-44AE-8040-3DCD20ECD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F90A8-8B01-43DC-A948-2B6C0E0D3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E2855-E3E4-4804-AEB4-CDE874438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65489-CDC7-4504-A625-A844D55F4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40007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从心理健康角度分析高考失利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高考失利对心理健康的影响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应对高考失利的心理策略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家长和社会支持的重要性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高考作为中国教育体系中的重要环节，对学生的未来发展具有深远影响。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高考失利通常指未能达到预期的考试成绩或录取目标，导致学生面临巨大的心理压力和失落感。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99" r="278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987" r="229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旨在提高社会对高考失利学生心理健康的关注度，促进其身心健康发展。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探讨高考失利对学生心理健康的影响，为相关人士提供理论支持和实践指导。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高考失利对心理健康的影响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高考失利可能导致考生出现焦虑情绪，表现为过度担心、紧张、不安等，影响日常生活和学业。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高考失利可能引发抑郁情绪，使考生感到沮丧、失落、无助，甚至出现自杀意念。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焦虑和抑郁情绪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4" r="28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28" r="25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25" r="301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高考是考生自我价值体现的重要途径，失利可能导致自尊心受挫，降低自我评价和价值感。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自尊心受挫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高考失利可能使考生自信心受到打击，对未来的学习和生活缺乏信心和勇气。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自信心下降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0" b="130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高考失利可能引发考生自我怀疑，认为自己能力不足或不够努力，对未来的学习和工作失去信心。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高考失利可能导致考生失去原有的目标和动力，对未来的规划和追求失去方向。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自我效能感降低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目标失落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自我怀疑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3" r="16793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57" r="2205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87" r="1258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962" r="6962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高考失利可能使考生在家庭、学校和社会中面临压力和指责，导致人际关系紧张。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部分考生可能因为高考失利而产生自卑心理，不愿意与人交往，出现社交障碍。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TextBox 23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社交困扰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应对高考失利的心理策略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面对高考失利，首先要接受现实，调整过高的期望值，避免过度自责和沮丧。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高考只是人生中的一部分，不是决定命运的唯一标准。重新审视自己的目标和期望，重新规划未来发展方向。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接受现实，调整期望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https://d.book118.com/828040007030006040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2024-09-18T10:53:12.814</cp:lastPrinted>
  <dcterms:created xsi:type="dcterms:W3CDTF">2024-09-18T02:53:12Z</dcterms:created>
  <dcterms:modified xsi:type="dcterms:W3CDTF">2024-09-18T02:53:15Z</dcterms:modified>
</cp:coreProperties>
</file>