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FBEC9-20CD-4D14-AFD7-F26542ED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25FD-2EF0-4EBC-8593-9010428F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E6288-F9D8-4C00-8040-AB4C25C2A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9C19C-9483-4193-86A9-140E53C1D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44DAB5-F86A-4DFF-B023-BAA9E008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698D6-7CA9-4829-B096-CED2EC64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7EB75-7CD0-4C83-A0D9-8A0D2F1E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A9F82-4B21-41B8-8898-9C8ACD841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53D9C-0118-4242-8DC6-CE5EE641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56E14-81CB-443C-A172-2E5220C3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A7EDD-DFAC-48E7-9F40-9D57B0FA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0011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卷烟降焦减害的化学原理\n## 1.卷烟降焦减害的背景及意义\n### 1.1卷烟危害的严重性及其对健康的影响\n### 1.2降焦减害的必要性及政策导向\n### 1.3卷烟降焦减害的研究现状及发展趋势\n## 2.卷烟燃烧过程中产生的有害物质\n### 2.1卷烟燃烧产生的主要有害物质及其危害\n### 2.2卷烟燃烧过程中有害物质的生成机制\n### 2.3卷烟抽吸过程中有害物质的传递与释放\n## 3.卷烟降焦减害的化学方法与技术\n### 3.1降低卷烟焦油量的化学方法\n### 3.2减少卷烟中有害物质的化学技术\n### 3.3卷烟降焦减害的新型材料研究\n## 4.卷烟降焦减害的化学原理及影响因素\n### 4.1卷烟降焦减害的化学原理及其作用机制\n### 4.2影响卷烟降焦减害效果的关键因素\n### 4.3提高卷烟降焦减害效果的策略与方法\n## 5.卷烟降焦减害的化学评价方法\n### 5.1卷烟焦油量的化学测定方法\n### 5.2卷烟中有害物质的化学检测技术\n### 5.3卷烟降焦减害效果的综合评价方法\n## 6.卷烟降焦减害的化学研究成果及应用\n### 6.1卷烟降焦减害的化学研究成果概述\n### 6.2卷烟降焦减害技术在实际产品中的应用\n### 6.3卷烟降焦减害的未来研究方向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卷烟降焦减害的化学原理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卷烟降焦减害的背景及意义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卷烟危害的严重性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卷烟中含有多种有害物质，如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尼古丁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一氧化碳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这些有害物质对人体健康造成严重危害，如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卷烟危害不仅影响吸烟者本人，还影响周围环境和被动吸烟者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卷烟危害对健康的影响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慢性阻塞性肺疾病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等多个系统都有不良影响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卷烟危害的严重性及其对健康的影响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降焦减害的必要性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卷烟危害严重，降低卷烟中有害物质的含量是保护公众健康的重要手段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降焦减害有助于减少吸烟引起的疾病，提高人们的生活质量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降焦减害有助于推动烟草行业的可持续发展，减少因吸烟导致的环境污染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政策导向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世界卫生组织提倡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，降低卷烟危害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各国政府制定了一系列政策，如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烟草广告限制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无烟环境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烟草企业加强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技术研发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，降低卷烟中有害物质的含量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降焦减害的必要性及政策导向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研究现状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国内外学者对卷烟降焦减害进行了深入研究，取得了显著成果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主要研究方向包括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卷烟燃烧过程中有害物质的生成机制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降焦减害的化学方法与技术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一些降焦减害技术和产品已经应用于实际生产，取得了良好的效果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未来卷烟降焦减害研究将更加深入，涉及更多的化学物质和领域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新型材料和技术的应用将有助于提高卷烟降焦减害的效果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个性化和定制化卷烟产品将成为降焦减害研究的新方向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卷烟降焦减害的研究现状及发展趋势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卷烟燃烧过程中产生的有害物质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主要有害物质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尼古丁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：刺激神经系统，导致成瘾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：含有多种致癌物质，损害呼吸系统和心血管系统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一氧化碳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：影响血红蛋白携氧能力，导致缺氧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氢氰酸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：抑制细胞呼吸，导致中毒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这些有害物质对人体健康造成严重危害，如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卷烟危害不仅影响吸烟者本人，还影响周围环境和被动吸烟者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卷烟燃烧产生的主要有害物质及其危害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生成机制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卷烟燃烧过程中，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纸张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滤嘴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等材料在高温下产生有害物质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这些有害物质主要包括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固相物质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，气相物质在抽吸过程中被吸入肺部，固相物质沉积在吸烟者的呼吸道和肺部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烟草类型、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烟草加工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等因素影响有害物质的生成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降低卷烟燃烧温度、减少燃烧过程中产生的有害物质是降焦减害的关键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卷烟燃烧过程中有害物质的生成机制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卷烟抽吸过程中有害物质的传递与释放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传递过程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卷烟燃烧产生的气相物质通过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进入肺部，固相物质通过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烟雾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进入呼吸道和肺部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有害物质在肺部被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，通过血液传输到全身，对人体健康产生影响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释放过程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吸烟过程中，部分有害物质在肺部被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释放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到血液中，随血液流动到全身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释放的有害物质对吸烟者和周围环境都产生危害，如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二手烟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卷烟降焦减害的化学方法与技术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化学添加剂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：添加降焦剂、助燃剂等，降低卷烟燃烧过程中焦油的生成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烟草薄片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：使用烟草薄片替代部分烟草叶，降低焦油含量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卷烟设计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：优化卷烟设计和滤嘴材料，减少焦油吸入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一些降焦减害技术和产品已经应用于实际生产，取得了良好的效果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纳米技术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等在卷烟降焦减害方面的应用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降低卷烟焦油量的化学方法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化学技术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催化剂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：使用催化剂降低卷烟燃烧过程中有害物质的生成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吸附剂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：使用吸附剂吸附卷烟燃烧过程中产生的有害物质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化学分离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：采用化学分离技术，将有害物质从卷烟中分离出来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技术应用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一些减少卷烟中有害物质的化学技术已经应用于实际生产，取得了良好的效果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超声波技术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电磁波技术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等在卷烟减害方面的应用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减少卷烟中有害物质的化学技术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新型材料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纳米材料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：具有高比表面积和优异性能，可用于降低卷烟有害物质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：具有生物降解性和生物相容性，可用于减少卷烟有害物质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：结合多种材料的优点，提高卷烟降焦减害效果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研究进展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新型材料在卷烟降焦减害方面的研究取得了显著成果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石墨烯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生物纳米颗粒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等新型材料在卷烟降焦减害方面的应用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卷烟降焦减害的新型材料研究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https://d.book118.com/828040011030006040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卷烟降焦减害的化学原理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2024-09-18T10:53:13.290</cp:lastPrinted>
  <dcterms:created xsi:type="dcterms:W3CDTF">2024-09-18T02:53:13Z</dcterms:created>
  <dcterms:modified xsi:type="dcterms:W3CDTF">2024-09-18T02:53:15Z</dcterms:modified>
</cp:coreProperties>
</file>