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007DD8-2666-448B-8E69-3AE36062A9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A19A2F-91F3-4E5E-9AB6-CF615F6300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930B0B-0ABE-49A3-A005-DB3A2B5892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4ED31A-E43B-47D3-BABA-6C9B8A488F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6F1605-C1BC-41D6-B72B-1B4D9FDCBA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BA04CA-917F-41CE-8DDB-3CE0CF517D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4505F2-B7FC-4CEF-80FB-FA1A744483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D512C5-D83D-4764-9A3A-0CAD0671A8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C9B14A-4E2E-4B77-A002-C138647C05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353AED-3096-4ACB-9892-B683B0763E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AD3FF0-D49C-46E0-B260-887745B097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041004130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安徽地税纳税遵从风险管理平台培训课件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纳税遵从风险管理平台概述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纳税遵从风险管理基础知识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纳税遵从风险管理平台操作实务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纳税遵从风险管理平台应用案例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随着税务信息化的发展，纳税遵从风险管理在税收征管中的地位日益重要。为了提高安徽地税系统的纳税遵从风险管理水平，需要进行相关培训。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通过培训，使参训人员掌握纳税遵从风险管理的基本概念、原理和方法，提高风险识别、评估和应对能力，为提升安徽地税系统的纳税遵从风险管理水平提供有力支持。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培训背景与目标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安徽地税系统的各级领导干部、业务骨干及基层工作人员。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参训人员需具备一定的税务基础知识，了解税收征管业务流程；同时具备较强的学习能力和实践能力，能够将所学知识运用到实际工作中。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培训对象与要求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培训对象</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纳税遵从风险管理平台概述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平台简介</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纳税遵从风险管理平台是安徽地税为提高税收征管效率和纳税遵从度而开发的专业化信息管理平台。</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该平台基于大数据和风险管理理念，通过对纳税人各类涉税数据的采集、分析和评估，实现对纳税人遵从风险的实时监测和预警。</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平台功能与特点</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自动采集纳税人各类涉税数据，包括申报数据、财务报表、税务检查记录等。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运用大数据分析技术，对纳税人遵从风险进行多维度评估，识别高风险纳税人。</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根据风险评估结果，对高风险纳税人进行预警和监测，及时发现和纠正涉税问题。</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为税务部门提供决策支持，帮助制定针对性的风险管理措施和政策。</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数据采集</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风险评估</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预警监测</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决策支持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提高纳税遵从度</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优化税收征管流程</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提升风险管理水平</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促进税企合作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平台应用价值</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通过实时监测和预警，促使纳税人自觉遵守税收法规，降低逃税漏税风险。</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实现涉税数据集中管理，简化业务流程，提高税收征管效率。</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基于大数据分析的风险评估，使风险管理更加科学、精准。</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通过平台与纳税人建立良好沟通渠道，增强税企互信与合作。</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纳税遵从风险管理基础知识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0083" b="10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纳税遵从是指纳税人按照税收法律法规的规定，及时、足额地缴纳税款，并遵守税收法律法规的其他相关规定。</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纳税遵从定义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纳税遵从是保障国家税收收入的重要基础，也是维护税收公平和社会公正的重要保障。通过提高纳税遵从度，可以减少税收流失，优化税收环境，促进经济社会的可持续发展。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纳税遵从意义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纳税遵从定义与意义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纳税遵从风险识别</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通过收集和分析相关信息，识别出可能影响纳税人按照税收法律法规规定履行纳税义务的因素，包括但不限于税务登记信息、申报数据、发票使用情况等。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纳税遵从风险评估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根据纳税遵从风险的性质、影响程度等因素，对识别出的风险进行评估，确定风险等级和优先级，为后续的风险应对提供依据。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纳税遵从风险识别与评估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375" r="93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针对不同等级的风险，采取相应的应对措施，包括但不限于提醒、警告、强制执行等手段，以降低纳税遵从风险的发生概率和影响程度。</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建立完善的纳税遵从风险管理机制，包括风险识别、评估、应对等方面的制度建设和流程规范，提高纳税遵从风险管理的科学性和有效性。</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纳税遵从风险应对措施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https://d.book118.com/828041004130006043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2024-09-23T15:10:13.641</cp:lastPrinted>
  <dcterms:created xsi:type="dcterms:W3CDTF">2024-09-23T07:10:13Z</dcterms:created>
  <dcterms:modified xsi:type="dcterms:W3CDTF">2024-09-23T07:10:15Z</dcterms:modified>
</cp:coreProperties>
</file>