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EF470-0321-494D-B635-1F219F69A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6E097-06F0-4A89-B0EA-616116BDD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3CCFE-A0C0-43D1-944E-584AB55E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039B9-D8A3-42EC-A784-3645B6E0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559DF8-0FDC-4DA7-A87F-EF15ED77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6E9BBD-5F42-4674-A122-9B832D845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1D3038-DB78-40C6-837D-4F73699D5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0E27E-E121-4400-8F0D-5448BE2B6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98089-2842-4A2A-A630-52DEFDEAB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89D1B-718A-4BFF-992D-689AF3DCE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CE5A6-A358-4187-A8F6-58622BC2A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41051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人教版八年级上第3单元《说屏》课件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屏的知识拓展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课后作业与延伸阅读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屏的定义与概念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屏是用于分隔室内空间、遮挡视线或作为装饰的建筑部件，通常由木、砖、石、金属等材料制成。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屏的功能与作用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屏具有多种功能和作用，如分隔空间、遮挡视线、美化环境、营造氛围等。在古代，屏还被视为权力与地位的象征，常用于皇宫、寺庙等重要场所。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屏的历史演变与文化内涵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屏的历史悠久，从古代的宫殿、寺庙到现代的住宅、办公室，屏都扮演着重要的角色。在不同的历史时期和文化背景下，屏的形态、材质和装饰风格都有所不同，反映了当时的社会风俗和审美观念。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屏的历史与文化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课文解析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本文是一篇介绍屏风的说明文，主要分为三个部分，分别是屏风的定义、分类和功能。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首先介绍了屏风的定义，即屏风是一种用于遮挡、分隔空间的家具。接着介绍了屏风的分类，包括按材质、按装饰和按使用场所等分类方式。最后介绍了屏风的功能，包括美化居室、营造氛围、挡风和保暖等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文章结构与内容概述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94" r="288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26" r="324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36" r="324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屏风、材质、装饰、功能、历史、文化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屏风是中国传统居室文化的重要组成部分，具有悠久的历史和文化内涵。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重点词句解析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本文主要运用了说明文的修辞手法，如比喻、排比等，使文章更加生动形象。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写作技巧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文章采用了总分总的结构，先总述屏风的定义和分类，再分别介绍屏风的材质、装饰和功能，最后总结全文。此外，文章还运用了大量的实例和数据，使说明更加具体和有力。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修辞手法与写作技巧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https://d.book118.com/828041051025006035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2024-09-13T20:53:33.823</cp:lastPrinted>
  <dcterms:created xsi:type="dcterms:W3CDTF">2024-09-13T12:53:33Z</dcterms:created>
  <dcterms:modified xsi:type="dcterms:W3CDTF">2024-09-13T12:53:35Z</dcterms:modified>
</cp:coreProperties>
</file>