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TEAPO+GWVCLS+ArialMT"/>
      <p:regular r:id="rId18"/>
    </p:embeddedFont>
    <p:embeddedFont>
      <p:font typeface="WQPJPQ+MS-UIGothic"/>
      <p:regular r:id="rId19"/>
    </p:embeddedFont>
    <p:embeddedFont>
      <p:font typeface="OJNDRI+WWPAPS+MicrosoftYaHei"/>
      <p:regular r:id="rId20"/>
    </p:embeddedFont>
    <p:embeddedFont>
      <p:font typeface="HUGLBM+UPSAIT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3060E-8D42-4CB2-93ED-9105F1ECB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D688D-CC81-4276-9194-AD543E020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16065-B2B7-4898-A627-1D37FC469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D6686-63BD-491F-8B1B-0736AFCC3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CE411-B0B9-41B0-BC3A-F8776E898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0E2B6-8FAA-486E-AE44-B4E35337B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224511-AE5E-4FB8-9108-5415F8E71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9B818-0E86-47F9-A9F8-7A129F778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6823A-42D4-4AA0-B90A-70FB2D4E4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EE23E-CC9B-409B-BA63-1ED305FE5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F415A-510F-4096-8542-7F5E9E844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41120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TEAPO+GWVCLS+ArialMT"/>
                <a:cs typeface="WTEAPO+GWVCLS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OJNDRI+WWPAPS+MicrosoftYaHei"/>
                <a:cs typeface="OJNDRI+WWPAPS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5841941" cy="29777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TEAPO+GWVCLS+ArialMT"/>
                <a:cs typeface="WTEAPO+GWVCLS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构与原理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TEAPO+GWVCLS+ArialMT"/>
                <a:cs typeface="WTEAPO+GWVCLS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的性能与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TEAPO+GWVCLS+ArialMT"/>
                <a:cs typeface="WTEAPO+GWVCLS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的故障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断与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维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TEAPO+GWVCLS+ArialMT"/>
                <a:cs typeface="WTEAPO+GWVCLS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及仿真分析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TEAPO+GWVCLS+ArialMT"/>
                <a:cs typeface="WTEAPO+GWVCLS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B6FF"/>
                </a:solidFill>
                <a:latin typeface="WQPJPQ+MS-UIGothic"/>
                <a:cs typeface="WQPJPQ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WQPJPQ+MS-UIGothic"/>
                <a:cs typeface="WQPJPQ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QPJPQ+MS-UIGothic"/>
                <a:cs typeface="WQPJPQ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QPJPQ+MS-UIGothic"/>
                <a:cs typeface="WQPJPQ+MS-UIGothic"/>
              </a:rPr>
              <a:t>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797149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QPJPQ+MS-UIGothic"/>
                <a:cs typeface="WQPJPQ+MS-UIGothic"/>
              </a:rPr>
              <a:t>液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300" spc="23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300" spc="25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300" spc="25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电动</a:t>
            </a:r>
            <a:r>
              <a:rPr sz="2300" spc="25">
                <a:solidFill>
                  <a:srgbClr val="00B6FF"/>
                </a:solidFill>
                <a:latin typeface="WQPJPQ+MS-UIGothic"/>
                <a:cs typeface="WQPJPQ+MS-UIGothic"/>
              </a:rPr>
              <a:t>液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300" spc="25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300" spc="25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343343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WQPJPQ+MS-UIGothic"/>
                <a:cs typeface="WQPJPQ+MS-UIGothic"/>
              </a:rPr>
              <a:t>机械液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16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16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00B6FF"/>
                </a:solidFill>
                <a:latin typeface="WQPJPQ+MS-UIGothic"/>
                <a:cs typeface="WQPJPQ+MS-UIGothic"/>
              </a:rPr>
              <a:t>控液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16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16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16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UGLBM+UPSAIT+MicrosoftYaHei-Bold"/>
                <a:cs typeface="HUGLBM+UPSAIT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69229" y="3825602"/>
            <a:ext cx="800266" cy="2380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UGLBM+UPSAIT+MicrosoftYaHei-Bold"/>
                <a:cs typeface="HUGLBM+UPSAIT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HUGLBM+UPSAIT+MicrosoftYaHei-Bold"/>
                <a:cs typeface="HUGLBM+UPSAIT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液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WQPJPQ+MS-UIGothic"/>
                <a:cs typeface="WQPJP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液助力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液助力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向系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统结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合了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气和液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点，具有更高的助力效果和更好的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性能。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WQPJPQ+MS-UIGothic"/>
                <a:cs typeface="WQPJPQ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液助力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向系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过电动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驱动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压泵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，将液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送到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向器中，同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过电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子控制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对电动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机和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阀进</a:t>
            </a: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行控制，以达到最佳的助力效果。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WQPJPQ+MS-UIGothic"/>
                <a:cs typeface="WQPJP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的性能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NDRI+WWPAPS+MicrosoftYaHei"/>
                <a:cs typeface="OJNDRI+WWPAPS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NDRI+WWPAPS+MicrosoftYaHei"/>
                <a:cs typeface="OJNDRI+WWPAPS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NDRI+WWPAPS+MicrosoftYaHei"/>
                <a:cs typeface="OJNDRI+WWPAPS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JNDRI+WWPAPS+MicrosoftYaHei"/>
                <a:cs typeface="OJNDRI+WWPAPS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1550" spc="25">
                <a:solidFill>
                  <a:srgbClr val="00B6FF"/>
                </a:solidFill>
                <a:latin typeface="WQPJPQ+MS-UIGothic"/>
                <a:cs typeface="WQPJPQ+MS-UIGothic"/>
              </a:rPr>
              <a:t>向灵敏度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1550" spc="25">
                <a:solidFill>
                  <a:srgbClr val="00B6FF"/>
                </a:solidFill>
                <a:latin typeface="WQPJPQ+MS-UIGothic"/>
                <a:cs typeface="WQPJPQ+MS-UIGothic"/>
              </a:rPr>
              <a:t>向力矩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QPJPQ+MS-UIGothic"/>
                <a:cs typeface="WQPJPQ+MS-UIGothic"/>
              </a:rPr>
              <a:t>回正性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QPJPQ+MS-UIGothic"/>
                <a:cs typeface="WQPJPQ+MS-UIGothic"/>
              </a:rPr>
              <a:t>操控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1550" spc="25">
                <a:solidFill>
                  <a:srgbClr val="00B6FF"/>
                </a:solidFill>
                <a:latin typeface="WQPJPQ+MS-UIGothic"/>
                <a:cs typeface="WQPJPQ+MS-UIGothic"/>
              </a:rPr>
              <a:t>定性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助力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向系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化目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WQPJPQ+MS-UIGothic"/>
                <a:cs typeface="WQPJPQ+MS-UIGothic"/>
              </a:rPr>
              <a:t>与方法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9750" y="21056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QPJPQ+MS-UIGothic"/>
                <a:cs typeface="WQPJPQ+MS-UIGothic"/>
              </a:rPr>
              <a:t>提高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驾驶</a:t>
            </a:r>
            <a:r>
              <a:rPr sz="1550" spc="25">
                <a:solidFill>
                  <a:srgbClr val="00B6FF"/>
                </a:solidFill>
                <a:latin typeface="WQPJPQ+MS-UIGothic"/>
                <a:cs typeface="WQPJPQ+MS-UIGothic"/>
              </a:rPr>
              <a:t>舒适性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QPJPQ+MS-UIGothic"/>
                <a:cs typeface="WQPJPQ+MS-UIGothic"/>
              </a:rPr>
              <a:t>提高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1550">
                <a:solidFill>
                  <a:srgbClr val="00B6FF"/>
                </a:solidFill>
                <a:latin typeface="WQPJPQ+MS-UIGothic"/>
                <a:cs typeface="WQPJPQ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QPJPQ+MS-UIGothic"/>
                <a:cs typeface="WQPJP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QPJPQ+MS-UIGothic"/>
                <a:cs typeface="WQPJPQ+MS-UIGothic"/>
              </a:rPr>
              <a:t>提高安全性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WQPJPQ+MS-UIGothic"/>
                <a:cs typeface="WQPJPQ+MS-UIGothic"/>
              </a:rPr>
              <a:t>提高耐久性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https://d.book118.com/828041120070006042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WTEAPO+GWVCLS+ArialMT</vt:lpstr>
      <vt:lpstr>Times New Roman</vt:lpstr>
      <vt:lpstr>WQPJPQ+MS-UIGothic</vt:lpstr>
      <vt:lpstr>SimSun</vt:lpstr>
      <vt:lpstr>OJNDRI+WWPAPS+MicrosoftYaHei</vt:lpstr>
      <vt:lpstr>HUGLBM+UPSAIT+MicrosoftYaHei-Bold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2024-09-21T16:30:02.131</cp:lastPrinted>
  <dcterms:created xsi:type="dcterms:W3CDTF">2024-09-21T08:30:02Z</dcterms:created>
  <dcterms:modified xsi:type="dcterms:W3CDTF">2024-09-21T08:30:03Z</dcterms:modified>
</cp:coreProperties>
</file>