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6FC804-2F9B-41D8-A47E-B5E942498B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68F1B5-587A-496F-B554-A1B2DCAB8C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579A19-4979-4C24-A869-819547A07E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1F8113-EB2F-4058-AC59-43303B93D9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2027043-525F-4F02-8F40-F9D088BD7F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EF5FD90-EE16-4773-8480-8667126989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F51C8CE-850F-47F3-9B8A-7C429F4A8D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EF3A59-9205-4BA4-86AC-10D8196C87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475869-6354-450F-9057-EB03535FC3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214FE9-A727-45E3-94E9-6ED1AD85F6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02514F-8DEE-45F0-98AE-5064336D6E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1.jpeg" /><Relationship Id="rId6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8044021021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肾上腺围手术期护理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5421" y="4206240"/>
            <a:ext cx="24003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术前准备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手术过程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康复与随访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术前准备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评估患者的心理状况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了解患者的恐惧、焦虑等情绪，并给予适当的心理疏导和支持。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解释手术目的和过程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向患者详细解释手术的目的、过程和预期效果，以减轻其紧张和不安。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提供信息和支持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为患者提供关于手术和疾病的相关知识，以及成功案例和康复经验，增强其信心。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进行全面的身体检查，了解患者的健康状况和手术耐受能力。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评估患者身体状况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调整患者身体状况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术前准备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根据需要，协助患者调整饮食、控制血压、血糖等指标，确保其在最佳状态下接受手术。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指导患者进行必要的术前准备，如禁食、备皮等。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生理准备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确保患者诊断明确，了解疾病的性质和严重程度。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诊断明确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根据患者的具体情况，评估手术的风险和可行性，制定合适的手术方案。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评估手术风险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根据患者的需求和手术情况，制定个性化的围手术期护理计划。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制定护理计划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评估与诊断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手术过程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通过腹部切口进入腹腔进行手术，适用于较大的肾上腺肿瘤或需要探查腹腔其他部位的手术。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经腹手术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采用腹腔镜或机器人辅助技术进行手术，具有创伤小、恢复快的优点，适用于较小的肿瘤切除。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微创手术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6667" b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传统的大切口手术，适用于特殊情况或紧急手术。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开放性手术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手术方式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确保患者安全，减轻疼痛。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麻醉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防止感染，保持手术区域清洁。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消毒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根据手术方式选择切口位置和大小。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切开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手术步骤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探查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切除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止血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缝合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手术步骤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21810" r="21810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检查病变部位，确定切除范围。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根据病变性质和大小，进行肿瘤或病变组织的切除。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确保手术区域无出血。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关闭切口，确保伤口愈合良好。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https://d.book118.com/828044021021006031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2024-09-07T22:01:06.942</cp:lastPrinted>
  <dcterms:created xsi:type="dcterms:W3CDTF">2024-09-07T14:01:06Z</dcterms:created>
  <dcterms:modified xsi:type="dcterms:W3CDTF">2024-09-07T14:01:08Z</dcterms:modified>
</cp:coreProperties>
</file>