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20745-E583-4CBA-8643-3B7C6F28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86FC8-DB62-4BB8-90E7-7B304BEE0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C401A-D39E-4CDE-916D-4B969A9E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53B20-E247-4210-A1F2-35FFCBAAC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FB33D-27C8-4106-A194-D8A268AA8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ADF07-E2C7-469F-8418-AEA0A55BC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1D456-E5B7-4747-A783-7EF0DDC3E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143A0-E7DC-4CB9-8219-4F30BF7E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F01A5-FDF0-42F0-91ED-88A97ED1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7E0A4-C552-4A7C-B377-FD113CD9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3DE26-FDA5-465B-9957-26817B512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4031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肯德基产品策略研究现状分析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肯德基产品种类及特点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肯德基产品市场定位及目标客户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肯德基产品策略的优劣势分析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肯德基产品策略的未来发展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随着生活节奏加快，快餐行业逐渐成为人们日常饮食的重要组成部分。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快餐文化兴起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众多快餐品牌在市场上的竞争日趋激烈，要求企业不断创新以保持竞争优势。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消费者对于快餐的需求从单一的口味逐渐向多元化、健康化转变。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满足不同消费者的口味和需求，增加回头客和市场份额。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提供多样化产品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通过优质的产品和服务，提升品牌知名度和美誉度。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不断研发新产品，引领市场潮流，保持竞争优势。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保持创新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产品线扩展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肯德基不断推出新产品，扩展产品线，以满足不同消费者的需求。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与知名品牌合作，推出联名款产品，提升品牌影响力。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加强产品质量控制，确保食品安全和卫生。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定期进行市场调研，了解消费者需求和口味变化，为产品研发提供依据。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肯德基产品种类及特点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经典口味，受众广泛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传统快餐产品是肯德基的核心产品，包括炸鸡、汉堡、薯条等经典口味，深受广大消费者喜爱。这些产品具有广泛的受众群体，满足了消费者对快餐的基本需求。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传统快餐产品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注重健康，满足消费者需求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随着健康饮食的兴起，肯德基也推出了健康食品系列，如沙拉、低脂鸡胸肉、果汁等。这些产品注重健康和营养，满足了消费者对健康饮食的需求。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健康食品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创意独特，吸引年轻消费者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为了吸引年轻消费者，肯德基不断推出创新产品，如炸虾、烤鸡翅、新口味的汉堡等。这些产品创意独特，口感丰富，满足了年轻消费者对新鲜和刺激的需求。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短期促销，刺激消费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为了提高销售量，肯德基会定期推出促销产品，如买一送一、折扣优惠等。这些产品具有短期促销的特点，能够刺激消费者进行购买。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促销产品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肯德基产品市场定位及目标客户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https://d.book118.com/828044031076006032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2024-09-10T03:21:15.015</cp:lastPrinted>
  <dcterms:created xsi:type="dcterms:W3CDTF">2024-09-09T19:21:15Z</dcterms:created>
  <dcterms:modified xsi:type="dcterms:W3CDTF">2024-09-09T19:21:17Z</dcterms:modified>
</cp:coreProperties>
</file>