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A4812-75A2-47AE-8F53-9A6CD83F3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40BC4-4BCB-4149-8E39-937D0A4EA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0289C-2AB0-43A0-A4DD-A776D30A4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0B2AA-BC5E-46A7-99D5-AD7F34F8B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10312B-25CF-4FE1-BAEB-DB15C1BF0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87061E-EDEA-47E2-89B9-A3F070ACC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E7F21-F427-41CC-9D33-68A41A18B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95B6B-8091-46A7-BC5D-798D687BF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98985-8479-4906-A29E-6FBFD1F16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88929-CA86-49DC-A37B-51AC82390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F4AEC-DEE3-43B3-B41A-2CC7E7CE3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4503307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知识产权保护日宣传活动方案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知识产权保护是激发创新活力的重要保障，通过保护创新成果，鼓励更多的人投入到创新活动中，推动科技进步和社会发展。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500" r="4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知识产权保护有助于维护市场公平竞争，防止侵权和假冒行为，保护企业的合法权益，促进经济的健康发展。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维护公平竞争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958" r="19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加强知识产权保护有助于提升我国在国际上的形象和地位，增强国际社会对我国知识产权保护的信心。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提升国际形象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453" b="3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当前知识产权保护的挑战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侵权行为频发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当前，知识产权侵权行为频发，一些企业和个人为了利益，不惜侵犯他人的知识产权。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维权难度大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由于知识产权涉及的专业性和复杂性，一些企业和个人在维权过程中面临诸多困难，如举证难、成本高等。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法律法规不完善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虽然我国已经建立起了较为完善的知识产权法律法规体系，但在一些具体领域和问题上仍存在不完善之处，给侵权行为留下了可乘之机。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通过宣传活动，向公众普及知识产权的基本概念、类型和保护方式，提高公众对知识产权的认知水平。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通过具体案例的解析，让公众了解知识产权侵权行为的表现形式和危害，引导公众自觉遵守知识产权法律法规。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提高公众对知识产权的认识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案例解析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公众知识产权知识普及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企业知识产权管理培训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组织企业参加知识产权管理培训，提高企业的知识产权保护意识和能力。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个人知识产权保护意识倡导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通过宣传活动，倡导个人在日常生活和工作中注重知识产权保护，形成尊重和保护知识产权的社会风尚。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增强企业及个人的知识产权保护意识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906" r="1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法律法规宣传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向公众宣传知识产权保护的法律法规，包括专利法、著作权法、商标法等，提高公众的法律意识。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法律援助服务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为公众提供知识产权法律援助服务，解答公众在知识产权保护方面的法律问题，引导公众依法维权。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宣传知识产权保护的法律法规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由知识产权领域的专家或知名企业家进行主题演讲，分享知识产权保护的重要性和实践经验，提高公众对知识产权的认识和重视程度。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演讲内容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演讲主题应围绕知识产权保护展开，涉及知识产权的申请、保护、管理和维权等方面，以及知识产权对企业和个人的影响和价值。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针对不同领域的知识产权问题，邀请相关领域的专家或律师进行深入讲解，帮助公众了解不同领域的知识产权特点和保护方法。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涉及专利、商标、著作权等不同类型的知识产权，以及知识产权的国际保护和维权等方面，以满足不同人群的需求。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讲座内容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通过展示知识产权的成功案例、创新成果和维权成果等，让公众更加直观地了解知识产权的重要性和实际效果。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展览展示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可以包括专利模型、商标设计、著作权作品等，以及知识产权维权过程中涉及到的证据、法律文书和判决结果等。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展览展示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通过设置互动环节，让公众亲身体验知识产权的乐趣和价值，提高公众对知识产权的兴趣和参与度。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体验内容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可以包括知识产权知识竞赛、创意设计比赛、维权模拟演练等，以及与专家和律师进行现场互动交流等。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https://d.book118.com/828045033072006044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2024-09-24T17:16:02.008</cp:lastPrinted>
  <dcterms:created xsi:type="dcterms:W3CDTF">2024-09-24T09:16:02Z</dcterms:created>
  <dcterms:modified xsi:type="dcterms:W3CDTF">2024-09-24T09:16:04Z</dcterms:modified>
</cp:coreProperties>
</file>